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82" r:id="rId2"/>
    <p:sldId id="256" r:id="rId3"/>
    <p:sldId id="257" r:id="rId4"/>
    <p:sldId id="258" r:id="rId5"/>
    <p:sldId id="284" r:id="rId6"/>
    <p:sldId id="259" r:id="rId7"/>
    <p:sldId id="260" r:id="rId8"/>
    <p:sldId id="261" r:id="rId9"/>
    <p:sldId id="266" r:id="rId10"/>
    <p:sldId id="276" r:id="rId11"/>
    <p:sldId id="262" r:id="rId12"/>
    <p:sldId id="283" r:id="rId13"/>
    <p:sldId id="263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</p:sldIdLst>
  <p:sldSz cx="18288000" cy="10287000"/>
  <p:notesSz cx="6858000" cy="9144000"/>
  <p:embeddedFontLst>
    <p:embeddedFont>
      <p:font typeface="Assistant Regular" panose="020B0604020202020204" charset="-79"/>
      <p:regular r:id="rId32"/>
    </p:embeddedFont>
    <p:embeddedFont>
      <p:font typeface="Assistant Regular Bold" panose="020B0604020202020204" charset="-79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Halant Medium" panose="020B0604020202020204" charset="0"/>
      <p:regular r:id="rId38"/>
    </p:embeddedFont>
    <p:embeddedFont>
      <p:font typeface="Halant Medium Bold" panose="020B0604020202020204" charset="0"/>
      <p:regular r:id="rId39"/>
    </p:embeddedFont>
    <p:embeddedFont>
      <p:font typeface="HK Grotesk Bold" panose="020B0604020202020204" charset="0"/>
      <p:regular r:id="rId40"/>
    </p:embeddedFont>
    <p:embeddedFont>
      <p:font typeface="HK Grotesk Bold Italics" panose="020B0604020202020204" charset="0"/>
      <p:regular r:id="rId41"/>
    </p:embeddedFont>
    <p:embeddedFont>
      <p:font typeface="HK Grotesk Medium" panose="020B0604020202020204" charset="0"/>
      <p:regular r:id="rId42"/>
    </p:embeddedFont>
    <p:embeddedFont>
      <p:font typeface="Open Sans Extra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1F7D"/>
    <a:srgbClr val="800000"/>
    <a:srgbClr val="990000"/>
    <a:srgbClr val="A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419A0-3395-416C-BD12-D4F8D547D089}" v="418" dt="2023-05-12T10:49:55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3" d="100"/>
          <a:sy n="53" d="100"/>
        </p:scale>
        <p:origin x="1123" y="34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po Lazzari" userId="52815a9a376fd39c" providerId="LiveId" clId="{7FE419A0-3395-416C-BD12-D4F8D547D089}"/>
    <pc:docChg chg="undo custSel addSld delSld modSld sldOrd modMainMaster">
      <pc:chgData name="Jacopo Lazzari" userId="52815a9a376fd39c" providerId="LiveId" clId="{7FE419A0-3395-416C-BD12-D4F8D547D089}" dt="2023-05-12T10:49:55.438" v="762"/>
      <pc:docMkLst>
        <pc:docMk/>
      </pc:docMkLst>
      <pc:sldChg chg="addSp delSp modSp mod modTransition delAnim">
        <pc:chgData name="Jacopo Lazzari" userId="52815a9a376fd39c" providerId="LiveId" clId="{7FE419A0-3395-416C-BD12-D4F8D547D089}" dt="2023-05-11T14:46:16.117" v="320"/>
        <pc:sldMkLst>
          <pc:docMk/>
          <pc:sldMk cId="0" sldId="256"/>
        </pc:sldMkLst>
        <pc:picChg chg="add del mod">
          <ac:chgData name="Jacopo Lazzari" userId="52815a9a376fd39c" providerId="LiveId" clId="{7FE419A0-3395-416C-BD12-D4F8D547D089}" dt="2023-05-11T08:21:23.602" v="130" actId="478"/>
          <ac:picMkLst>
            <pc:docMk/>
            <pc:sldMk cId="0" sldId="256"/>
            <ac:picMk id="9" creationId="{BB9E481C-6A38-0906-8C9A-1EFEB519EC0F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05:11.445" v="559"/>
        <pc:sldMkLst>
          <pc:docMk/>
          <pc:sldMk cId="0" sldId="257"/>
        </pc:sldMkLst>
        <pc:spChg chg="mod">
          <ac:chgData name="Jacopo Lazzari" userId="52815a9a376fd39c" providerId="LiveId" clId="{7FE419A0-3395-416C-BD12-D4F8D547D089}" dt="2023-05-10T15:22:38.691" v="119" actId="20577"/>
          <ac:spMkLst>
            <pc:docMk/>
            <pc:sldMk cId="0" sldId="257"/>
            <ac:spMk id="8" creationId="{00000000-0000-0000-0000-000000000000}"/>
          </ac:spMkLst>
        </pc:spChg>
        <pc:picChg chg="add mod">
          <ac:chgData name="Jacopo Lazzari" userId="52815a9a376fd39c" providerId="LiveId" clId="{7FE419A0-3395-416C-BD12-D4F8D547D089}" dt="2023-05-12T08:02:25.159" v="546" actId="1076"/>
          <ac:picMkLst>
            <pc:docMk/>
            <pc:sldMk cId="0" sldId="257"/>
            <ac:picMk id="9" creationId="{F5ABA08D-D8DB-BE86-D281-8F7FC6C9248E}"/>
          </ac:picMkLst>
        </pc:picChg>
        <pc:picChg chg="add del mod">
          <ac:chgData name="Jacopo Lazzari" userId="52815a9a376fd39c" providerId="LiveId" clId="{7FE419A0-3395-416C-BD12-D4F8D547D089}" dt="2023-05-12T08:02:09.259" v="544" actId="478"/>
          <ac:picMkLst>
            <pc:docMk/>
            <pc:sldMk cId="0" sldId="257"/>
            <ac:picMk id="11" creationId="{C74F6811-A6D2-4A20-6E11-30C7B465A411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9:49:49.384" v="644"/>
        <pc:sldMkLst>
          <pc:docMk/>
          <pc:sldMk cId="0" sldId="258"/>
        </pc:sldMkLst>
        <pc:spChg chg="mod">
          <ac:chgData name="Jacopo Lazzari" userId="52815a9a376fd39c" providerId="LiveId" clId="{7FE419A0-3395-416C-BD12-D4F8D547D089}" dt="2023-05-12T07:15:53.281" v="457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9:14.218" v="642" actId="1076"/>
          <ac:spMkLst>
            <pc:docMk/>
            <pc:sldMk cId="0" sldId="258"/>
            <ac:spMk id="6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2T08:06:12.556" v="560" actId="478"/>
          <ac:picMkLst>
            <pc:docMk/>
            <pc:sldMk cId="0" sldId="258"/>
            <ac:picMk id="7" creationId="{FDF93715-C6C5-4015-1C8C-9109D7B01647}"/>
          </ac:picMkLst>
        </pc:picChg>
        <pc:picChg chg="add mod">
          <ac:chgData name="Jacopo Lazzari" userId="52815a9a376fd39c" providerId="LiveId" clId="{7FE419A0-3395-416C-BD12-D4F8D547D089}" dt="2023-05-12T08:06:23.059" v="562" actId="1076"/>
          <ac:picMkLst>
            <pc:docMk/>
            <pc:sldMk cId="0" sldId="258"/>
            <ac:picMk id="8" creationId="{40F75420-B155-419C-0FB4-137A99653841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9:46:16.459" v="597" actId="20577"/>
        <pc:sldMkLst>
          <pc:docMk/>
          <pc:sldMk cId="0" sldId="259"/>
        </pc:sldMkLst>
        <pc:spChg chg="mod">
          <ac:chgData name="Jacopo Lazzari" userId="52815a9a376fd39c" providerId="LiveId" clId="{7FE419A0-3395-416C-BD12-D4F8D547D089}" dt="2023-05-12T09:46:11.427" v="595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13.958" v="596" actId="20577"/>
          <ac:spMkLst>
            <pc:docMk/>
            <pc:sldMk cId="0" sldId="259"/>
            <ac:spMk id="8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16.459" v="597" actId="20577"/>
          <ac:spMkLst>
            <pc:docMk/>
            <pc:sldMk cId="0" sldId="259"/>
            <ac:spMk id="10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2T08:01:47.596" v="539" actId="478"/>
          <ac:picMkLst>
            <pc:docMk/>
            <pc:sldMk cId="0" sldId="259"/>
            <ac:picMk id="13" creationId="{96D4E88A-E5D3-AD0C-E772-F015297263CD}"/>
          </ac:picMkLst>
        </pc:picChg>
        <pc:picChg chg="add mod">
          <ac:chgData name="Jacopo Lazzari" userId="52815a9a376fd39c" providerId="LiveId" clId="{7FE419A0-3395-416C-BD12-D4F8D547D089}" dt="2023-05-12T08:01:58.769" v="541" actId="1076"/>
          <ac:picMkLst>
            <pc:docMk/>
            <pc:sldMk cId="0" sldId="259"/>
            <ac:picMk id="14" creationId="{864739E8-1C95-2EBB-078E-0B136D9353E4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9:46:38.852" v="612" actId="20577"/>
        <pc:sldMkLst>
          <pc:docMk/>
          <pc:sldMk cId="0" sldId="260"/>
        </pc:sldMkLst>
        <pc:spChg chg="mod">
          <ac:chgData name="Jacopo Lazzari" userId="52815a9a376fd39c" providerId="LiveId" clId="{7FE419A0-3395-416C-BD12-D4F8D547D089}" dt="2023-05-12T09:46:38.852" v="612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28.787" v="600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32.443" v="604" actId="20577"/>
          <ac:spMkLst>
            <pc:docMk/>
            <pc:sldMk cId="0" sldId="260"/>
            <ac:spMk id="14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2T08:01:31.872" v="534" actId="478"/>
          <ac:picMkLst>
            <pc:docMk/>
            <pc:sldMk cId="0" sldId="260"/>
            <ac:picMk id="21" creationId="{33787F64-2D9E-F3CB-ECFD-8B23DDFC233A}"/>
          </ac:picMkLst>
        </pc:picChg>
        <pc:picChg chg="add mod">
          <ac:chgData name="Jacopo Lazzari" userId="52815a9a376fd39c" providerId="LiveId" clId="{7FE419A0-3395-416C-BD12-D4F8D547D089}" dt="2023-05-12T08:01:41.653" v="536" actId="1076"/>
          <ac:picMkLst>
            <pc:docMk/>
            <pc:sldMk cId="0" sldId="260"/>
            <ac:picMk id="22" creationId="{67CA892A-2B51-BC93-7BED-90EB4AFE3144}"/>
          </ac:picMkLst>
        </pc:picChg>
      </pc:sldChg>
      <pc:sldChg chg="addSp delSp modSp mod modTransition modAnim">
        <pc:chgData name="Jacopo Lazzari" userId="52815a9a376fd39c" providerId="LiveId" clId="{7FE419A0-3395-416C-BD12-D4F8D547D089}" dt="2023-05-12T10:31:46.619" v="746"/>
        <pc:sldMkLst>
          <pc:docMk/>
          <pc:sldMk cId="0" sldId="261"/>
        </pc:sldMkLst>
        <pc:spChg chg="del">
          <ac:chgData name="Jacopo Lazzari" userId="52815a9a376fd39c" providerId="LiveId" clId="{7FE419A0-3395-416C-BD12-D4F8D547D089}" dt="2023-05-12T09:55:24.569" v="739" actId="478"/>
          <ac:spMkLst>
            <pc:docMk/>
            <pc:sldMk cId="0" sldId="261"/>
            <ac:spMk id="6" creationId="{00000000-0000-0000-0000-000000000000}"/>
          </ac:spMkLst>
        </pc:spChg>
        <pc:picChg chg="add mod">
          <ac:chgData name="Jacopo Lazzari" userId="52815a9a376fd39c" providerId="LiveId" clId="{7FE419A0-3395-416C-BD12-D4F8D547D089}" dt="2023-05-12T10:25:49.439" v="745" actId="1076"/>
          <ac:picMkLst>
            <pc:docMk/>
            <pc:sldMk cId="0" sldId="261"/>
            <ac:picMk id="7" creationId="{8DE46752-94E7-428B-D66B-8630A0F48EAD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10:38:01.894" v="750"/>
        <pc:sldMkLst>
          <pc:docMk/>
          <pc:sldMk cId="0" sldId="262"/>
        </pc:sldMkLst>
        <pc:picChg chg="mod">
          <ac:chgData name="Jacopo Lazzari" userId="52815a9a376fd39c" providerId="LiveId" clId="{7FE419A0-3395-416C-BD12-D4F8D547D089}" dt="2023-05-11T14:50:06.629" v="329" actId="1076"/>
          <ac:picMkLst>
            <pc:docMk/>
            <pc:sldMk cId="0" sldId="262"/>
            <ac:picMk id="2" creationId="{00000000-0000-0000-0000-000000000000}"/>
          </ac:picMkLst>
        </pc:picChg>
        <pc:picChg chg="add mod">
          <ac:chgData name="Jacopo Lazzari" userId="52815a9a376fd39c" providerId="LiveId" clId="{7FE419A0-3395-416C-BD12-D4F8D547D089}" dt="2023-05-12T08:01:26.609" v="531" actId="1076"/>
          <ac:picMkLst>
            <pc:docMk/>
            <pc:sldMk cId="0" sldId="262"/>
            <ac:picMk id="6" creationId="{2D71F5DF-F07F-D8A3-CD02-37719A311DAE}"/>
          </ac:picMkLst>
        </pc:picChg>
        <pc:picChg chg="add del mod">
          <ac:chgData name="Jacopo Lazzari" userId="52815a9a376fd39c" providerId="LiveId" clId="{7FE419A0-3395-416C-BD12-D4F8D547D089}" dt="2023-05-11T13:20:44.588" v="251" actId="478"/>
          <ac:picMkLst>
            <pc:docMk/>
            <pc:sldMk cId="0" sldId="262"/>
            <ac:picMk id="6" creationId="{6B52B91C-F38A-8E51-C093-21145348BB15}"/>
          </ac:picMkLst>
        </pc:picChg>
        <pc:picChg chg="add del mod">
          <ac:chgData name="Jacopo Lazzari" userId="52815a9a376fd39c" providerId="LiveId" clId="{7FE419A0-3395-416C-BD12-D4F8D547D089}" dt="2023-05-12T08:01:13.421" v="529" actId="478"/>
          <ac:picMkLst>
            <pc:docMk/>
            <pc:sldMk cId="0" sldId="262"/>
            <ac:picMk id="7" creationId="{7F8AA557-2292-A624-CF5D-A2AA03F898B8}"/>
          </ac:picMkLst>
        </pc:picChg>
        <pc:picChg chg="add del mod">
          <ac:chgData name="Jacopo Lazzari" userId="52815a9a376fd39c" providerId="LiveId" clId="{7FE419A0-3395-416C-BD12-D4F8D547D089}" dt="2023-05-11T14:51:26.453" v="331" actId="478"/>
          <ac:picMkLst>
            <pc:docMk/>
            <pc:sldMk cId="0" sldId="262"/>
            <ac:picMk id="8" creationId="{31FD7237-C60F-1CB3-36A4-E184ADD19A51}"/>
          </ac:picMkLst>
        </pc:picChg>
        <pc:picChg chg="add del mod">
          <ac:chgData name="Jacopo Lazzari" userId="52815a9a376fd39c" providerId="LiveId" clId="{7FE419A0-3395-416C-BD12-D4F8D547D089}" dt="2023-05-12T08:01:12.076" v="528" actId="478"/>
          <ac:picMkLst>
            <pc:docMk/>
            <pc:sldMk cId="0" sldId="262"/>
            <ac:picMk id="9" creationId="{6FC1E73C-C482-3A48-6348-8C01D4C9BAB2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1T15:01:15.247" v="357" actId="478"/>
        <pc:sldMkLst>
          <pc:docMk/>
          <pc:sldMk cId="0" sldId="263"/>
        </pc:sldMkLst>
        <pc:picChg chg="add del mod">
          <ac:chgData name="Jacopo Lazzari" userId="52815a9a376fd39c" providerId="LiveId" clId="{7FE419A0-3395-416C-BD12-D4F8D547D089}" dt="2023-05-11T15:01:15.247" v="357" actId="478"/>
          <ac:picMkLst>
            <pc:docMk/>
            <pc:sldMk cId="0" sldId="263"/>
            <ac:picMk id="6" creationId="{619C0990-ED47-5B89-6FB6-F7B5F04FD147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07:03.848" v="570"/>
        <pc:sldMkLst>
          <pc:docMk/>
          <pc:sldMk cId="0" sldId="264"/>
        </pc:sldMkLst>
        <pc:picChg chg="add del mod">
          <ac:chgData name="Jacopo Lazzari" userId="52815a9a376fd39c" providerId="LiveId" clId="{7FE419A0-3395-416C-BD12-D4F8D547D089}" dt="2023-05-12T08:00:37.941" v="518" actId="478"/>
          <ac:picMkLst>
            <pc:docMk/>
            <pc:sldMk cId="0" sldId="264"/>
            <ac:picMk id="19" creationId="{09BB6949-52BB-50E8-F199-3CA8CA910C9F}"/>
          </ac:picMkLst>
        </pc:picChg>
        <pc:picChg chg="add mod">
          <ac:chgData name="Jacopo Lazzari" userId="52815a9a376fd39c" providerId="LiveId" clId="{7FE419A0-3395-416C-BD12-D4F8D547D089}" dt="2023-05-12T08:00:44.479" v="520" actId="1076"/>
          <ac:picMkLst>
            <pc:docMk/>
            <pc:sldMk cId="0" sldId="264"/>
            <ac:picMk id="20" creationId="{90075B23-45E9-323B-AB53-FC021F1F251D}"/>
          </ac:picMkLst>
        </pc:picChg>
      </pc:sldChg>
      <pc:sldChg chg="modTransition">
        <pc:chgData name="Jacopo Lazzari" userId="52815a9a376fd39c" providerId="LiveId" clId="{7FE419A0-3395-416C-BD12-D4F8D547D089}" dt="2023-05-11T15:01:54.038" v="359"/>
        <pc:sldMkLst>
          <pc:docMk/>
          <pc:sldMk cId="0" sldId="265"/>
        </pc:sldMkLst>
      </pc:sldChg>
      <pc:sldChg chg="delSp mod ord modTransition">
        <pc:chgData name="Jacopo Lazzari" userId="52815a9a376fd39c" providerId="LiveId" clId="{7FE419A0-3395-416C-BD12-D4F8D547D089}" dt="2023-05-12T10:32:04.290" v="747"/>
        <pc:sldMkLst>
          <pc:docMk/>
          <pc:sldMk cId="0" sldId="266"/>
        </pc:sldMkLst>
        <pc:spChg chg="del">
          <ac:chgData name="Jacopo Lazzari" userId="52815a9a376fd39c" providerId="LiveId" clId="{7FE419A0-3395-416C-BD12-D4F8D547D089}" dt="2023-05-12T09:55:26.780" v="740" actId="478"/>
          <ac:spMkLst>
            <pc:docMk/>
            <pc:sldMk cId="0" sldId="266"/>
            <ac:spMk id="6" creationId="{00000000-0000-0000-0000-000000000000}"/>
          </ac:spMkLst>
        </pc:spChg>
      </pc:sldChg>
      <pc:sldChg chg="addSp delSp modSp mod modTransition delAnim modAnim">
        <pc:chgData name="Jacopo Lazzari" userId="52815a9a376fd39c" providerId="LiveId" clId="{7FE419A0-3395-416C-BD12-D4F8D547D089}" dt="2023-05-12T08:07:11.048" v="571"/>
        <pc:sldMkLst>
          <pc:docMk/>
          <pc:sldMk cId="0" sldId="267"/>
        </pc:sldMkLst>
        <pc:picChg chg="add del mod">
          <ac:chgData name="Jacopo Lazzari" userId="52815a9a376fd39c" providerId="LiveId" clId="{7FE419A0-3395-416C-BD12-D4F8D547D089}" dt="2023-05-12T08:00:12.062" v="513" actId="478"/>
          <ac:picMkLst>
            <pc:docMk/>
            <pc:sldMk cId="0" sldId="267"/>
            <ac:picMk id="6" creationId="{5E72B7F2-73C3-B1DA-8639-31BA7B7BBF74}"/>
          </ac:picMkLst>
        </pc:picChg>
        <pc:picChg chg="add mod">
          <ac:chgData name="Jacopo Lazzari" userId="52815a9a376fd39c" providerId="LiveId" clId="{7FE419A0-3395-416C-BD12-D4F8D547D089}" dt="2023-05-12T08:00:24.843" v="515" actId="1076"/>
          <ac:picMkLst>
            <pc:docMk/>
            <pc:sldMk cId="0" sldId="267"/>
            <ac:picMk id="7" creationId="{CCE8DDC8-DC01-8E7F-B349-45BA3A3C75C2}"/>
          </ac:picMkLst>
        </pc:picChg>
      </pc:sldChg>
      <pc:sldChg chg="modTransition modAnim">
        <pc:chgData name="Jacopo Lazzari" userId="52815a9a376fd39c" providerId="LiveId" clId="{7FE419A0-3395-416C-BD12-D4F8D547D089}" dt="2023-05-12T10:42:28.908" v="753"/>
        <pc:sldMkLst>
          <pc:docMk/>
          <pc:sldMk cId="0" sldId="268"/>
        </pc:sldMkLst>
      </pc:sldChg>
      <pc:sldChg chg="addSp delSp modSp mod modTransition delAnim modAnim">
        <pc:chgData name="Jacopo Lazzari" userId="52815a9a376fd39c" providerId="LiveId" clId="{7FE419A0-3395-416C-BD12-D4F8D547D089}" dt="2023-05-12T10:42:11.206" v="752"/>
        <pc:sldMkLst>
          <pc:docMk/>
          <pc:sldMk cId="0" sldId="269"/>
        </pc:sldMkLst>
        <pc:spChg chg="mod">
          <ac:chgData name="Jacopo Lazzari" userId="52815a9a376fd39c" providerId="LiveId" clId="{7FE419A0-3395-416C-BD12-D4F8D547D089}" dt="2023-05-12T09:47:05.354" v="621" actId="20577"/>
          <ac:spMkLst>
            <pc:docMk/>
            <pc:sldMk cId="0" sldId="269"/>
            <ac:spMk id="7" creationId="{00000000-0000-0000-0000-000000000000}"/>
          </ac:spMkLst>
        </pc:spChg>
        <pc:spChg chg="mod">
          <ac:chgData name="Jacopo Lazzari" userId="52815a9a376fd39c" providerId="LiveId" clId="{7FE419A0-3395-416C-BD12-D4F8D547D089}" dt="2023-05-12T09:46:58.465" v="620" actId="20577"/>
          <ac:spMkLst>
            <pc:docMk/>
            <pc:sldMk cId="0" sldId="269"/>
            <ac:spMk id="8" creationId="{00000000-0000-0000-0000-000000000000}"/>
          </ac:spMkLst>
        </pc:spChg>
        <pc:spChg chg="mod">
          <ac:chgData name="Jacopo Lazzari" userId="52815a9a376fd39c" providerId="LiveId" clId="{7FE419A0-3395-416C-BD12-D4F8D547D089}" dt="2023-05-11T13:23:49.347" v="271"/>
          <ac:spMkLst>
            <pc:docMk/>
            <pc:sldMk cId="0" sldId="269"/>
            <ac:spMk id="12" creationId="{9F3E0370-16EA-783C-FDF7-6D0FAB36E9AC}"/>
          </ac:spMkLst>
        </pc:spChg>
        <pc:grpChg chg="add del mod">
          <ac:chgData name="Jacopo Lazzari" userId="52815a9a376fd39c" providerId="LiveId" clId="{7FE419A0-3395-416C-BD12-D4F8D547D089}" dt="2023-05-12T07:59:48.470" v="508" actId="478"/>
          <ac:grpSpMkLst>
            <pc:docMk/>
            <pc:sldMk cId="0" sldId="269"/>
            <ac:grpSpMk id="11" creationId="{78AE298E-3C1B-30F7-3B63-32F83C13D96F}"/>
          </ac:grpSpMkLst>
        </pc:grpChg>
        <pc:picChg chg="add del mod">
          <ac:chgData name="Jacopo Lazzari" userId="52815a9a376fd39c" providerId="LiveId" clId="{7FE419A0-3395-416C-BD12-D4F8D547D089}" dt="2023-05-12T07:59:46.424" v="507" actId="478"/>
          <ac:picMkLst>
            <pc:docMk/>
            <pc:sldMk cId="0" sldId="269"/>
            <ac:picMk id="9" creationId="{ACB4F1D3-FF64-B509-642D-458F10BDE2BA}"/>
          </ac:picMkLst>
        </pc:picChg>
        <pc:picChg chg="add mod">
          <ac:chgData name="Jacopo Lazzari" userId="52815a9a376fd39c" providerId="LiveId" clId="{7FE419A0-3395-416C-BD12-D4F8D547D089}" dt="2023-05-11T13:23:49.347" v="271"/>
          <ac:picMkLst>
            <pc:docMk/>
            <pc:sldMk cId="0" sldId="269"/>
            <ac:picMk id="10" creationId="{595D106D-3998-F9CB-7E9D-0361769C0197}"/>
          </ac:picMkLst>
        </pc:picChg>
        <pc:picChg chg="add mod">
          <ac:chgData name="Jacopo Lazzari" userId="52815a9a376fd39c" providerId="LiveId" clId="{7FE419A0-3395-416C-BD12-D4F8D547D089}" dt="2023-05-12T08:00:02.310" v="510" actId="1076"/>
          <ac:picMkLst>
            <pc:docMk/>
            <pc:sldMk cId="0" sldId="269"/>
            <ac:picMk id="13" creationId="{33A5EC8B-9CFA-C441-DB3D-9C6F2E1EECFB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10:44:14.959" v="755"/>
        <pc:sldMkLst>
          <pc:docMk/>
          <pc:sldMk cId="0" sldId="270"/>
        </pc:sldMkLst>
        <pc:spChg chg="mod">
          <ac:chgData name="Jacopo Lazzari" userId="52815a9a376fd39c" providerId="LiveId" clId="{7FE419A0-3395-416C-BD12-D4F8D547D089}" dt="2023-05-12T09:45:07.239" v="592" actId="207"/>
          <ac:spMkLst>
            <pc:docMk/>
            <pc:sldMk cId="0" sldId="270"/>
            <ac:spMk id="8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1T13:01:29.533" v="189" actId="478"/>
          <ac:picMkLst>
            <pc:docMk/>
            <pc:sldMk cId="0" sldId="270"/>
            <ac:picMk id="11" creationId="{C9A1E824-E659-10DF-742F-E59C8D64E1C4}"/>
          </ac:picMkLst>
        </pc:picChg>
        <pc:picChg chg="add mod">
          <ac:chgData name="Jacopo Lazzari" userId="52815a9a376fd39c" providerId="LiveId" clId="{7FE419A0-3395-416C-BD12-D4F8D547D089}" dt="2023-05-12T07:59:37.325" v="504" actId="1076"/>
          <ac:picMkLst>
            <pc:docMk/>
            <pc:sldMk cId="0" sldId="270"/>
            <ac:picMk id="11" creationId="{DB399B90-83E1-7339-E944-835F131A854B}"/>
          </ac:picMkLst>
        </pc:picChg>
        <pc:picChg chg="add del mod">
          <ac:chgData name="Jacopo Lazzari" userId="52815a9a376fd39c" providerId="LiveId" clId="{7FE419A0-3395-416C-BD12-D4F8D547D089}" dt="2023-05-12T07:59:26.605" v="502" actId="478"/>
          <ac:picMkLst>
            <pc:docMk/>
            <pc:sldMk cId="0" sldId="270"/>
            <ac:picMk id="12" creationId="{FF2C5DB0-E5AD-FAF7-33C6-363A43867E2F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16:10.461" v="585"/>
        <pc:sldMkLst>
          <pc:docMk/>
          <pc:sldMk cId="0" sldId="271"/>
        </pc:sldMkLst>
        <pc:picChg chg="add del mod">
          <ac:chgData name="Jacopo Lazzari" userId="52815a9a376fd39c" providerId="LiveId" clId="{7FE419A0-3395-416C-BD12-D4F8D547D089}" dt="2023-05-12T07:59:05.463" v="497" actId="478"/>
          <ac:picMkLst>
            <pc:docMk/>
            <pc:sldMk cId="0" sldId="271"/>
            <ac:picMk id="8" creationId="{DD4DF6C4-BE37-547A-F9E1-070DA6D72A13}"/>
          </ac:picMkLst>
        </pc:picChg>
        <pc:picChg chg="add mod">
          <ac:chgData name="Jacopo Lazzari" userId="52815a9a376fd39c" providerId="LiveId" clId="{7FE419A0-3395-416C-BD12-D4F8D547D089}" dt="2023-05-12T07:59:14.364" v="499" actId="1076"/>
          <ac:picMkLst>
            <pc:docMk/>
            <pc:sldMk cId="0" sldId="271"/>
            <ac:picMk id="9" creationId="{A608189C-AE5D-AC9A-24B8-2023B430BD47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10:45:13.205" v="756"/>
        <pc:sldMkLst>
          <pc:docMk/>
          <pc:sldMk cId="0" sldId="272"/>
        </pc:sldMkLst>
        <pc:spChg chg="mod">
          <ac:chgData name="Jacopo Lazzari" userId="52815a9a376fd39c" providerId="LiveId" clId="{7FE419A0-3395-416C-BD12-D4F8D547D089}" dt="2023-05-12T09:47:16.751" v="623" actId="20577"/>
          <ac:spMkLst>
            <pc:docMk/>
            <pc:sldMk cId="0" sldId="272"/>
            <ac:spMk id="6" creationId="{00000000-0000-0000-0000-000000000000}"/>
          </ac:spMkLst>
        </pc:spChg>
        <pc:picChg chg="add del mod">
          <ac:chgData name="Jacopo Lazzari" userId="52815a9a376fd39c" providerId="LiveId" clId="{7FE419A0-3395-416C-BD12-D4F8D547D089}" dt="2023-05-12T07:58:49.486" v="492" actId="478"/>
          <ac:picMkLst>
            <pc:docMk/>
            <pc:sldMk cId="0" sldId="272"/>
            <ac:picMk id="7" creationId="{25FD3013-D3FA-6CC1-35AC-89F23EACF390}"/>
          </ac:picMkLst>
        </pc:picChg>
        <pc:picChg chg="add mod">
          <ac:chgData name="Jacopo Lazzari" userId="52815a9a376fd39c" providerId="LiveId" clId="{7FE419A0-3395-416C-BD12-D4F8D547D089}" dt="2023-05-12T07:58:57.794" v="494" actId="1076"/>
          <ac:picMkLst>
            <pc:docMk/>
            <pc:sldMk cId="0" sldId="272"/>
            <ac:picMk id="8" creationId="{E95BF0D3-F015-3EC8-854F-C12B0CBF3678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07:38.534" v="576"/>
        <pc:sldMkLst>
          <pc:docMk/>
          <pc:sldMk cId="0" sldId="273"/>
        </pc:sldMkLst>
        <pc:picChg chg="add del mod">
          <ac:chgData name="Jacopo Lazzari" userId="52815a9a376fd39c" providerId="LiveId" clId="{7FE419A0-3395-416C-BD12-D4F8D547D089}" dt="2023-05-12T07:58:24.822" v="486" actId="478"/>
          <ac:picMkLst>
            <pc:docMk/>
            <pc:sldMk cId="0" sldId="273"/>
            <ac:picMk id="6" creationId="{AF54F886-C5D2-C998-B518-EA960F353E17}"/>
          </ac:picMkLst>
        </pc:picChg>
        <pc:picChg chg="add mod">
          <ac:chgData name="Jacopo Lazzari" userId="52815a9a376fd39c" providerId="LiveId" clId="{7FE419A0-3395-416C-BD12-D4F8D547D089}" dt="2023-05-12T07:58:42.306" v="489" actId="1076"/>
          <ac:picMkLst>
            <pc:docMk/>
            <pc:sldMk cId="0" sldId="273"/>
            <ac:picMk id="7" creationId="{3E4F9585-C3C1-D278-8ABB-40A0E8ECE7CD}"/>
          </ac:picMkLst>
        </pc:picChg>
      </pc:sldChg>
      <pc:sldChg chg="modTransition modAnim">
        <pc:chgData name="Jacopo Lazzari" userId="52815a9a376fd39c" providerId="LiveId" clId="{7FE419A0-3395-416C-BD12-D4F8D547D089}" dt="2023-05-11T15:02:31.031" v="366"/>
        <pc:sldMkLst>
          <pc:docMk/>
          <pc:sldMk cId="0" sldId="274"/>
        </pc:sldMkLst>
      </pc:sldChg>
      <pc:sldChg chg="addSp delSp modSp mod modTransition delAnim modAnim">
        <pc:chgData name="Jacopo Lazzari" userId="52815a9a376fd39c" providerId="LiveId" clId="{7FE419A0-3395-416C-BD12-D4F8D547D089}" dt="2023-05-12T10:48:38.647" v="760"/>
        <pc:sldMkLst>
          <pc:docMk/>
          <pc:sldMk cId="0" sldId="275"/>
        </pc:sldMkLst>
        <pc:picChg chg="add del mod">
          <ac:chgData name="Jacopo Lazzari" userId="52815a9a376fd39c" providerId="LiveId" clId="{7FE419A0-3395-416C-BD12-D4F8D547D089}" dt="2023-05-12T07:58:06.066" v="481" actId="478"/>
          <ac:picMkLst>
            <pc:docMk/>
            <pc:sldMk cId="0" sldId="275"/>
            <ac:picMk id="6" creationId="{C70D5989-7484-48BE-1D88-CFF063A21005}"/>
          </ac:picMkLst>
        </pc:picChg>
        <pc:picChg chg="add del mod">
          <ac:chgData name="Jacopo Lazzari" userId="52815a9a376fd39c" providerId="LiveId" clId="{7FE419A0-3395-416C-BD12-D4F8D547D089}" dt="2023-05-12T07:58:33.179" v="487" actId="478"/>
          <ac:picMkLst>
            <pc:docMk/>
            <pc:sldMk cId="0" sldId="275"/>
            <ac:picMk id="7" creationId="{BDAF4D0B-CB05-A188-D58A-7A389B9E6B7F}"/>
          </ac:picMkLst>
        </pc:picChg>
      </pc:sldChg>
      <pc:sldChg chg="ord modTransition">
        <pc:chgData name="Jacopo Lazzari" userId="52815a9a376fd39c" providerId="LiveId" clId="{7FE419A0-3395-416C-BD12-D4F8D547D089}" dt="2023-05-12T10:33:10.353" v="749"/>
        <pc:sldMkLst>
          <pc:docMk/>
          <pc:sldMk cId="0" sldId="276"/>
        </pc:sldMkLst>
      </pc:sldChg>
      <pc:sldChg chg="addSp delSp modSp mod modTransition delAnim modAnim">
        <pc:chgData name="Jacopo Lazzari" userId="52815a9a376fd39c" providerId="LiveId" clId="{7FE419A0-3395-416C-BD12-D4F8D547D089}" dt="2023-05-12T08:07:47.705" v="577"/>
        <pc:sldMkLst>
          <pc:docMk/>
          <pc:sldMk cId="0" sldId="277"/>
        </pc:sldMkLst>
        <pc:picChg chg="add mod">
          <ac:chgData name="Jacopo Lazzari" userId="52815a9a376fd39c" providerId="LiveId" clId="{7FE419A0-3395-416C-BD12-D4F8D547D089}" dt="2023-05-12T07:57:51.074" v="478" actId="1076"/>
          <ac:picMkLst>
            <pc:docMk/>
            <pc:sldMk cId="0" sldId="277"/>
            <ac:picMk id="8" creationId="{8689AFC2-E4B6-1038-B748-3D18719B84AA}"/>
          </ac:picMkLst>
        </pc:picChg>
        <pc:picChg chg="add del mod">
          <ac:chgData name="Jacopo Lazzari" userId="52815a9a376fd39c" providerId="LiveId" clId="{7FE419A0-3395-416C-BD12-D4F8D547D089}" dt="2023-05-12T07:57:39.537" v="476" actId="478"/>
          <ac:picMkLst>
            <pc:docMk/>
            <pc:sldMk cId="0" sldId="277"/>
            <ac:picMk id="9" creationId="{36706172-A629-B252-41D8-EFED5DC50977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07:53.563" v="578"/>
        <pc:sldMkLst>
          <pc:docMk/>
          <pc:sldMk cId="0" sldId="278"/>
        </pc:sldMkLst>
        <pc:picChg chg="add del mod">
          <ac:chgData name="Jacopo Lazzari" userId="52815a9a376fd39c" providerId="LiveId" clId="{7FE419A0-3395-416C-BD12-D4F8D547D089}" dt="2023-05-12T07:57:25.675" v="475" actId="478"/>
          <ac:picMkLst>
            <pc:docMk/>
            <pc:sldMk cId="0" sldId="278"/>
            <ac:picMk id="7" creationId="{46DB6254-B46E-117D-4564-E002D8357977}"/>
          </ac:picMkLst>
        </pc:picChg>
        <pc:picChg chg="add mod">
          <ac:chgData name="Jacopo Lazzari" userId="52815a9a376fd39c" providerId="LiveId" clId="{7FE419A0-3395-416C-BD12-D4F8D547D089}" dt="2023-05-12T07:57:23.790" v="474" actId="1076"/>
          <ac:picMkLst>
            <pc:docMk/>
            <pc:sldMk cId="0" sldId="278"/>
            <ac:picMk id="8" creationId="{94522983-42EE-EB0E-AC88-E2D9E0A8660B}"/>
          </ac:picMkLst>
        </pc:picChg>
      </pc:sldChg>
      <pc:sldChg chg="modSp mod modTransition">
        <pc:chgData name="Jacopo Lazzari" userId="52815a9a376fd39c" providerId="LiveId" clId="{7FE419A0-3395-416C-BD12-D4F8D547D089}" dt="2023-05-12T10:49:55.438" v="762"/>
        <pc:sldMkLst>
          <pc:docMk/>
          <pc:sldMk cId="0" sldId="279"/>
        </pc:sldMkLst>
        <pc:graphicFrameChg chg="modGraphic">
          <ac:chgData name="Jacopo Lazzari" userId="52815a9a376fd39c" providerId="LiveId" clId="{7FE419A0-3395-416C-BD12-D4F8D547D089}" dt="2023-05-12T09:53:25.125" v="734" actId="20577"/>
          <ac:graphicFrameMkLst>
            <pc:docMk/>
            <pc:sldMk cId="0" sldId="279"/>
            <ac:graphicFrameMk id="5" creationId="{00000000-0000-0000-0000-000000000000}"/>
          </ac:graphicFrameMkLst>
        </pc:graphicFrameChg>
      </pc:sldChg>
      <pc:sldChg chg="addSp modSp mod modTransition modAnim">
        <pc:chgData name="Jacopo Lazzari" userId="52815a9a376fd39c" providerId="LiveId" clId="{7FE419A0-3395-416C-BD12-D4F8D547D089}" dt="2023-05-12T09:47:26.019" v="625" actId="20577"/>
        <pc:sldMkLst>
          <pc:docMk/>
          <pc:sldMk cId="0" sldId="280"/>
        </pc:sldMkLst>
        <pc:spChg chg="mod">
          <ac:chgData name="Jacopo Lazzari" userId="52815a9a376fd39c" providerId="LiveId" clId="{7FE419A0-3395-416C-BD12-D4F8D547D089}" dt="2023-05-12T09:47:26.019" v="625" actId="20577"/>
          <ac:spMkLst>
            <pc:docMk/>
            <pc:sldMk cId="0" sldId="280"/>
            <ac:spMk id="5" creationId="{00000000-0000-0000-0000-000000000000}"/>
          </ac:spMkLst>
        </pc:spChg>
        <pc:picChg chg="add mod">
          <ac:chgData name="Jacopo Lazzari" userId="52815a9a376fd39c" providerId="LiveId" clId="{7FE419A0-3395-416C-BD12-D4F8D547D089}" dt="2023-05-11T13:04:25.167" v="226" actId="1076"/>
          <ac:picMkLst>
            <pc:docMk/>
            <pc:sldMk cId="0" sldId="280"/>
            <ac:picMk id="6" creationId="{47FCA3B3-5BDE-D3E3-0AF0-EA0B76FEF1F1}"/>
          </ac:picMkLst>
        </pc:picChg>
      </pc:sldChg>
      <pc:sldChg chg="addSp delSp modSp mod modTransition delAnim modAnim">
        <pc:chgData name="Jacopo Lazzari" userId="52815a9a376fd39c" providerId="LiveId" clId="{7FE419A0-3395-416C-BD12-D4F8D547D089}" dt="2023-05-12T08:08:04.626" v="579"/>
        <pc:sldMkLst>
          <pc:docMk/>
          <pc:sldMk cId="0" sldId="281"/>
        </pc:sldMkLst>
        <pc:picChg chg="add del mod">
          <ac:chgData name="Jacopo Lazzari" userId="52815a9a376fd39c" providerId="LiveId" clId="{7FE419A0-3395-416C-BD12-D4F8D547D089}" dt="2023-05-12T07:56:33.725" v="467" actId="478"/>
          <ac:picMkLst>
            <pc:docMk/>
            <pc:sldMk cId="0" sldId="281"/>
            <ac:picMk id="10" creationId="{53823E52-6568-5DF0-9CEA-834A9083A29E}"/>
          </ac:picMkLst>
        </pc:picChg>
        <pc:picChg chg="add mod">
          <ac:chgData name="Jacopo Lazzari" userId="52815a9a376fd39c" providerId="LiveId" clId="{7FE419A0-3395-416C-BD12-D4F8D547D089}" dt="2023-05-12T07:56:51.971" v="469" actId="1076"/>
          <ac:picMkLst>
            <pc:docMk/>
            <pc:sldMk cId="0" sldId="281"/>
            <ac:picMk id="11" creationId="{53451FE1-E06F-5D4C-25B0-D18F5507FD16}"/>
          </ac:picMkLst>
        </pc:picChg>
      </pc:sldChg>
      <pc:sldChg chg="del">
        <pc:chgData name="Jacopo Lazzari" userId="52815a9a376fd39c" providerId="LiveId" clId="{7FE419A0-3395-416C-BD12-D4F8D547D089}" dt="2023-05-10T12:31:18.126" v="83" actId="2696"/>
        <pc:sldMkLst>
          <pc:docMk/>
          <pc:sldMk cId="2081188679" sldId="282"/>
        </pc:sldMkLst>
      </pc:sldChg>
      <pc:sldChg chg="addSp delSp modSp new mod ord modTransition setBg delAnim modAnim">
        <pc:chgData name="Jacopo Lazzari" userId="52815a9a376fd39c" providerId="LiveId" clId="{7FE419A0-3395-416C-BD12-D4F8D547D089}" dt="2023-05-12T08:03:17.851" v="553"/>
        <pc:sldMkLst>
          <pc:docMk/>
          <pc:sldMk cId="2945019617" sldId="282"/>
        </pc:sldMkLst>
        <pc:spChg chg="add del mod">
          <ac:chgData name="Jacopo Lazzari" userId="52815a9a376fd39c" providerId="LiveId" clId="{7FE419A0-3395-416C-BD12-D4F8D547D089}" dt="2023-05-10T13:24:01.706" v="111" actId="478"/>
          <ac:spMkLst>
            <pc:docMk/>
            <pc:sldMk cId="2945019617" sldId="282"/>
            <ac:spMk id="3" creationId="{BA735D3C-EAAE-8ED1-1E06-5E633E417D57}"/>
          </ac:spMkLst>
        </pc:spChg>
        <pc:picChg chg="add mod">
          <ac:chgData name="Jacopo Lazzari" userId="52815a9a376fd39c" providerId="LiveId" clId="{7FE419A0-3395-416C-BD12-D4F8D547D089}" dt="2023-05-12T08:03:14.516" v="551" actId="1076"/>
          <ac:picMkLst>
            <pc:docMk/>
            <pc:sldMk cId="2945019617" sldId="282"/>
            <ac:picMk id="2" creationId="{565155AF-BB65-9C4F-5416-4FF5C5BAB4FE}"/>
          </ac:picMkLst>
        </pc:picChg>
        <pc:picChg chg="del">
          <ac:chgData name="Jacopo Lazzari" userId="52815a9a376fd39c" providerId="LiveId" clId="{7FE419A0-3395-416C-BD12-D4F8D547D089}" dt="2023-05-11T08:18:22.822" v="129" actId="478"/>
          <ac:picMkLst>
            <pc:docMk/>
            <pc:sldMk cId="2945019617" sldId="282"/>
            <ac:picMk id="6" creationId="{8FA81C59-94EA-CD48-9C96-DDBA0738E6AA}"/>
          </ac:picMkLst>
        </pc:picChg>
        <pc:picChg chg="add del mod">
          <ac:chgData name="Jacopo Lazzari" userId="52815a9a376fd39c" providerId="LiveId" clId="{7FE419A0-3395-416C-BD12-D4F8D547D089}" dt="2023-05-11T08:23:42.217" v="137"/>
          <ac:picMkLst>
            <pc:docMk/>
            <pc:sldMk cId="2945019617" sldId="282"/>
            <ac:picMk id="16" creationId="{9CBC26A4-D926-C62E-F3C2-B0E7CFB327CE}"/>
          </ac:picMkLst>
        </pc:picChg>
        <pc:picChg chg="add del mod">
          <ac:chgData name="Jacopo Lazzari" userId="52815a9a376fd39c" providerId="LiveId" clId="{7FE419A0-3395-416C-BD12-D4F8D547D089}" dt="2023-05-11T08:25:26.584" v="138"/>
          <ac:picMkLst>
            <pc:docMk/>
            <pc:sldMk cId="2945019617" sldId="282"/>
            <ac:picMk id="17" creationId="{422BE1A8-8FF1-0302-1C77-EDC5D3AC78EA}"/>
          </ac:picMkLst>
        </pc:picChg>
        <pc:picChg chg="add del mod">
          <ac:chgData name="Jacopo Lazzari" userId="52815a9a376fd39c" providerId="LiveId" clId="{7FE419A0-3395-416C-BD12-D4F8D547D089}" dt="2023-05-12T08:02:32.067" v="549" actId="478"/>
          <ac:picMkLst>
            <pc:docMk/>
            <pc:sldMk cId="2945019617" sldId="282"/>
            <ac:picMk id="23" creationId="{8FE69241-A739-FD25-A147-5B7D709449CD}"/>
          </ac:picMkLst>
        </pc:picChg>
      </pc:sldChg>
      <pc:sldChg chg="addSp delSp modSp add mod modTransition delAnim modAnim">
        <pc:chgData name="Jacopo Lazzari" userId="52815a9a376fd39c" providerId="LiveId" clId="{7FE419A0-3395-416C-BD12-D4F8D547D089}" dt="2023-05-12T08:06:58.025" v="569"/>
        <pc:sldMkLst>
          <pc:docMk/>
          <pc:sldMk cId="1018616472" sldId="283"/>
        </pc:sldMkLst>
        <pc:picChg chg="add mod">
          <ac:chgData name="Jacopo Lazzari" userId="52815a9a376fd39c" providerId="LiveId" clId="{7FE419A0-3395-416C-BD12-D4F8D547D089}" dt="2023-05-12T08:01:05.560" v="525" actId="1076"/>
          <ac:picMkLst>
            <pc:docMk/>
            <pc:sldMk cId="1018616472" sldId="283"/>
            <ac:picMk id="6" creationId="{E2FFF957-E6D7-6460-218E-C46B2B3DEDB1}"/>
          </ac:picMkLst>
        </pc:picChg>
        <pc:picChg chg="del">
          <ac:chgData name="Jacopo Lazzari" userId="52815a9a376fd39c" providerId="LiveId" clId="{7FE419A0-3395-416C-BD12-D4F8D547D089}" dt="2023-05-11T15:27:09.328" v="391" actId="478"/>
          <ac:picMkLst>
            <pc:docMk/>
            <pc:sldMk cId="1018616472" sldId="283"/>
            <ac:picMk id="7" creationId="{7F8AA557-2292-A624-CF5D-A2AA03F898B8}"/>
          </ac:picMkLst>
        </pc:picChg>
        <pc:picChg chg="del mod">
          <ac:chgData name="Jacopo Lazzari" userId="52815a9a376fd39c" providerId="LiveId" clId="{7FE419A0-3395-416C-BD12-D4F8D547D089}" dt="2023-05-12T08:00:55.291" v="523" actId="478"/>
          <ac:picMkLst>
            <pc:docMk/>
            <pc:sldMk cId="1018616472" sldId="283"/>
            <ac:picMk id="9" creationId="{6FC1E73C-C482-3A48-6348-8C01D4C9BAB2}"/>
          </ac:picMkLst>
        </pc:picChg>
      </pc:sldChg>
      <pc:sldChg chg="del">
        <pc:chgData name="Jacopo Lazzari" userId="52815a9a376fd39c" providerId="LiveId" clId="{7FE419A0-3395-416C-BD12-D4F8D547D089}" dt="2023-05-10T12:31:31.054" v="85" actId="2696"/>
        <pc:sldMkLst>
          <pc:docMk/>
          <pc:sldMk cId="3392513084" sldId="283"/>
        </pc:sldMkLst>
      </pc:sldChg>
      <pc:sldChg chg="add del setBg">
        <pc:chgData name="Jacopo Lazzari" userId="52815a9a376fd39c" providerId="LiveId" clId="{7FE419A0-3395-416C-BD12-D4F8D547D089}" dt="2023-05-12T09:48:48.958" v="635"/>
        <pc:sldMkLst>
          <pc:docMk/>
          <pc:sldMk cId="246834156" sldId="284"/>
        </pc:sldMkLst>
      </pc:sldChg>
      <pc:sldChg chg="del">
        <pc:chgData name="Jacopo Lazzari" userId="52815a9a376fd39c" providerId="LiveId" clId="{7FE419A0-3395-416C-BD12-D4F8D547D089}" dt="2023-05-10T12:33:19.699" v="96" actId="47"/>
        <pc:sldMkLst>
          <pc:docMk/>
          <pc:sldMk cId="1314702618" sldId="284"/>
        </pc:sldMkLst>
      </pc:sldChg>
      <pc:sldChg chg="add del">
        <pc:chgData name="Jacopo Lazzari" userId="52815a9a376fd39c" providerId="LiveId" clId="{7FE419A0-3395-416C-BD12-D4F8D547D089}" dt="2023-05-12T09:48:47.628" v="633"/>
        <pc:sldMkLst>
          <pc:docMk/>
          <pc:sldMk cId="3025330419" sldId="284"/>
        </pc:sldMkLst>
      </pc:sldChg>
      <pc:sldChg chg="delSp modSp add mod modTransition delAnim">
        <pc:chgData name="Jacopo Lazzari" userId="52815a9a376fd39c" providerId="LiveId" clId="{7FE419A0-3395-416C-BD12-D4F8D547D089}" dt="2023-05-12T09:49:55.764" v="645"/>
        <pc:sldMkLst>
          <pc:docMk/>
          <pc:sldMk cId="3884298345" sldId="284"/>
        </pc:sldMkLst>
        <pc:spChg chg="mod">
          <ac:chgData name="Jacopo Lazzari" userId="52815a9a376fd39c" providerId="LiveId" clId="{7FE419A0-3395-416C-BD12-D4F8D547D089}" dt="2023-05-12T09:49:05.620" v="640" actId="1076"/>
          <ac:spMkLst>
            <pc:docMk/>
            <pc:sldMk cId="3884298345" sldId="284"/>
            <ac:spMk id="6" creationId="{00000000-0000-0000-0000-000000000000}"/>
          </ac:spMkLst>
        </pc:spChg>
        <pc:picChg chg="del">
          <ac:chgData name="Jacopo Lazzari" userId="52815a9a376fd39c" providerId="LiveId" clId="{7FE419A0-3395-416C-BD12-D4F8D547D089}" dt="2023-05-12T09:49:20.710" v="643" actId="478"/>
          <ac:picMkLst>
            <pc:docMk/>
            <pc:sldMk cId="3884298345" sldId="284"/>
            <ac:picMk id="8" creationId="{40F75420-B155-419C-0FB4-137A99653841}"/>
          </ac:picMkLst>
        </pc:picChg>
      </pc:sldChg>
      <pc:sldChg chg="add del setBg">
        <pc:chgData name="Jacopo Lazzari" userId="52815a9a376fd39c" providerId="LiveId" clId="{7FE419A0-3395-416C-BD12-D4F8D547D089}" dt="2023-05-12T09:48:47.425" v="632"/>
        <pc:sldMkLst>
          <pc:docMk/>
          <pc:sldMk cId="674651592" sldId="285"/>
        </pc:sldMkLst>
      </pc:sldChg>
      <pc:sldChg chg="addSp delSp modSp add del mod delAnim modAnim">
        <pc:chgData name="Jacopo Lazzari" userId="52815a9a376fd39c" providerId="LiveId" clId="{7FE419A0-3395-416C-BD12-D4F8D547D089}" dt="2023-05-10T12:32:52.724" v="95" actId="47"/>
        <pc:sldMkLst>
          <pc:docMk/>
          <pc:sldMk cId="775584997" sldId="285"/>
        </pc:sldMkLst>
        <pc:picChg chg="del">
          <ac:chgData name="Jacopo Lazzari" userId="52815a9a376fd39c" providerId="LiveId" clId="{7FE419A0-3395-416C-BD12-D4F8D547D089}" dt="2023-05-10T12:24:32.559" v="73" actId="478"/>
          <ac:picMkLst>
            <pc:docMk/>
            <pc:sldMk cId="775584997" sldId="285"/>
            <ac:picMk id="2" creationId="{00000000-0000-0000-0000-000000000000}"/>
          </ac:picMkLst>
        </pc:picChg>
        <pc:picChg chg="add mod">
          <ac:chgData name="Jacopo Lazzari" userId="52815a9a376fd39c" providerId="LiveId" clId="{7FE419A0-3395-416C-BD12-D4F8D547D089}" dt="2023-05-10T12:24:45.747" v="76" actId="1076"/>
          <ac:picMkLst>
            <pc:docMk/>
            <pc:sldMk cId="775584997" sldId="285"/>
            <ac:picMk id="6" creationId="{9F9F4B6C-3A38-BEAC-324B-F317F345F6DE}"/>
          </ac:picMkLst>
        </pc:picChg>
      </pc:sldChg>
      <pc:sldChg chg="new del">
        <pc:chgData name="Jacopo Lazzari" userId="52815a9a376fd39c" providerId="LiveId" clId="{7FE419A0-3395-416C-BD12-D4F8D547D089}" dt="2023-05-10T12:24:25.521" v="71" actId="47"/>
        <pc:sldMkLst>
          <pc:docMk/>
          <pc:sldMk cId="1096005444" sldId="285"/>
        </pc:sldMkLst>
      </pc:sldChg>
      <pc:sldChg chg="modSp add del mod modAnim">
        <pc:chgData name="Jacopo Lazzari" userId="52815a9a376fd39c" providerId="LiveId" clId="{7FE419A0-3395-416C-BD12-D4F8D547D089}" dt="2023-05-10T12:32:14.486" v="90" actId="47"/>
        <pc:sldMkLst>
          <pc:docMk/>
          <pc:sldMk cId="2771738065" sldId="286"/>
        </pc:sldMkLst>
        <pc:picChg chg="mod">
          <ac:chgData name="Jacopo Lazzari" userId="52815a9a376fd39c" providerId="LiveId" clId="{7FE419A0-3395-416C-BD12-D4F8D547D089}" dt="2023-05-10T12:31:43.290" v="87" actId="1076"/>
          <ac:picMkLst>
            <pc:docMk/>
            <pc:sldMk cId="2771738065" sldId="286"/>
            <ac:picMk id="2" creationId="{00000000-0000-0000-0000-000000000000}"/>
          </ac:picMkLst>
        </pc:picChg>
      </pc:sldChg>
      <pc:sldMasterChg chg="modTransition modSldLayout">
        <pc:chgData name="Jacopo Lazzari" userId="52815a9a376fd39c" providerId="LiveId" clId="{7FE419A0-3395-416C-BD12-D4F8D547D089}" dt="2023-05-11T13:54:57.700" v="295"/>
        <pc:sldMasterMkLst>
          <pc:docMk/>
          <pc:sldMasterMk cId="0" sldId="2147483648"/>
        </pc:sldMasterMkLst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Jacopo Lazzari" userId="52815a9a376fd39c" providerId="LiveId" clId="{7FE419A0-3395-416C-BD12-D4F8D547D089}" dt="2023-05-11T13:54:57.700" v="295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94AE4-291A-41CE-977F-A4AFDB28666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5CE97-8053-473D-B35C-A7D14A4094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28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5CE97-8053-473D-B35C-A7D14A40947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15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gif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claz/FDA-on-visual-ERPs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jpeg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14.jpeg"/><Relationship Id="rId4" Type="http://schemas.openxmlformats.org/officeDocument/2006/relationships/image" Target="../media/image2.pn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1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2">
            <a:hlinkClick r:id="" action="ppaction://media"/>
            <a:extLst>
              <a:ext uri="{FF2B5EF4-FFF2-40B4-BE49-F238E27FC236}">
                <a16:creationId xmlns:a16="http://schemas.microsoft.com/office/drawing/2014/main" id="{565155AF-BB65-9C4F-5416-4FF5C5BAB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2200" y="95631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24188" y="3289300"/>
            <a:ext cx="12239625" cy="371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ssistant Regular"/>
              </a:rPr>
              <a:t> But you wouldn't clap yet. Because making something disappear isn't enough; you have to bring it back. That's why every magic trick has a third act, the hardest part, the part we call "The Prestige".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31655" y="7367604"/>
            <a:ext cx="5832157" cy="60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sistant Regular"/>
              </a:rPr>
              <a:t>The Prestige, C. Nolan, 2006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65" r="2565"/>
          <a:stretch>
            <a:fillRect/>
          </a:stretch>
        </p:blipFill>
        <p:spPr>
          <a:xfrm>
            <a:off x="2036828" y="1028700"/>
            <a:ext cx="16251172" cy="96355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3066318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  <p:pic>
        <p:nvPicPr>
          <p:cNvPr id="6" name="pipeline2">
            <a:hlinkClick r:id="" action="ppaction://media"/>
            <a:extLst>
              <a:ext uri="{FF2B5EF4-FFF2-40B4-BE49-F238E27FC236}">
                <a16:creationId xmlns:a16="http://schemas.microsoft.com/office/drawing/2014/main" id="{2D71F5DF-F07F-D8A3-CD02-37719A311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78400" y="1004331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00">
        <p159:morph option="byObject"/>
      </p:transition>
    </mc:Choice>
    <mc:Fallback>
      <p:transition spd="slow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65" r="2565"/>
          <a:stretch>
            <a:fillRect/>
          </a:stretch>
        </p:blipFill>
        <p:spPr>
          <a:xfrm>
            <a:off x="2036828" y="1028700"/>
            <a:ext cx="16251172" cy="96355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3066318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  <p:pic>
        <p:nvPicPr>
          <p:cNvPr id="6" name="pledge2">
            <a:hlinkClick r:id="" action="ppaction://media"/>
            <a:extLst>
              <a:ext uri="{FF2B5EF4-FFF2-40B4-BE49-F238E27FC236}">
                <a16:creationId xmlns:a16="http://schemas.microsoft.com/office/drawing/2014/main" id="{E2FFF957-E6D7-6460-218E-C46B2B3DE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78400" y="100433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691" t="40096" r="27128" b="10331"/>
          <a:stretch>
            <a:fillRect/>
          </a:stretch>
        </p:blipFill>
        <p:spPr>
          <a:xfrm>
            <a:off x="6374465" y="4892279"/>
            <a:ext cx="7504789" cy="47764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0251"/>
            <a:ext cx="13849424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</a:t>
            </a:r>
            <a:r>
              <a:rPr lang="en-US" sz="7072">
                <a:solidFill>
                  <a:srgbClr val="000000"/>
                </a:solidFill>
                <a:latin typeface="HK Grotesk Bold Italics"/>
              </a:rPr>
              <a:t>"Pledge"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3889E-6 3.95062E-6 L -0.05373 -0.207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103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88896" y="3665490"/>
            <a:ext cx="6327701" cy="515803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877419" y="5340404"/>
            <a:ext cx="563402" cy="56340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8B6FF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3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Discrete Features Extraction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620" y="2781260"/>
            <a:ext cx="9074180" cy="223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013">
                <a:solidFill>
                  <a:srgbClr val="000000"/>
                </a:solidFill>
                <a:latin typeface="Assistant Regular"/>
              </a:rPr>
              <a:t>We have to answer 2 questions:</a:t>
            </a:r>
          </a:p>
          <a:p>
            <a:pPr marL="1081659" lvl="1" indent="-540829">
              <a:lnSpc>
                <a:spcPts val="5911"/>
              </a:lnSpc>
              <a:buFont typeface="Arial"/>
              <a:buChar char="•"/>
            </a:pPr>
            <a:r>
              <a:rPr lang="en-US" sz="5009">
                <a:solidFill>
                  <a:srgbClr val="38B6FF"/>
                </a:solidFill>
                <a:latin typeface="Assistant Regular Bold"/>
              </a:rPr>
              <a:t>Which components?</a:t>
            </a:r>
          </a:p>
          <a:p>
            <a:pPr marL="1082482" lvl="1" indent="-541241">
              <a:lnSpc>
                <a:spcPts val="5916"/>
              </a:lnSpc>
              <a:buFont typeface="Arial"/>
              <a:buChar char="•"/>
            </a:pPr>
            <a:r>
              <a:rPr lang="en-US" sz="5013">
                <a:solidFill>
                  <a:srgbClr val="000000"/>
                </a:solidFill>
                <a:latin typeface="Assistant Regular"/>
              </a:rPr>
              <a:t>Which features?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467023" y="4809818"/>
            <a:ext cx="563402" cy="5634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8B6FF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39324" y="3665490"/>
            <a:ext cx="563402" cy="56340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8B6FF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3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828805" y="6758213"/>
            <a:ext cx="563402" cy="56340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38B6FF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31"/>
                </a:lnSpc>
              </a:pPr>
              <a:endParaRPr/>
            </a:p>
          </p:txBody>
        </p:sp>
      </p:grpSp>
      <p:pic>
        <p:nvPicPr>
          <p:cNvPr id="20" name="disc_feat_2">
            <a:hlinkClick r:id="" action="ppaction://media"/>
            <a:extLst>
              <a:ext uri="{FF2B5EF4-FFF2-40B4-BE49-F238E27FC236}">
                <a16:creationId xmlns:a16="http://schemas.microsoft.com/office/drawing/2014/main" id="{90075B23-45E9-323B-AB53-FC021F1F2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02200" y="94107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4000">
        <p159:morph option="byObject"/>
      </p:transition>
    </mc:Choice>
    <mc:Fallback xmlns=""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Discrete Features Extraction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20" y="2781260"/>
            <a:ext cx="9074180" cy="223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6"/>
              </a:lnSpc>
            </a:pPr>
            <a:r>
              <a:rPr lang="en-US" sz="5013">
                <a:solidFill>
                  <a:srgbClr val="000000"/>
                </a:solidFill>
                <a:latin typeface="Assistant Regular"/>
              </a:rPr>
              <a:t>We have to answer 2 questions:</a:t>
            </a:r>
          </a:p>
          <a:p>
            <a:pPr marL="1081659" lvl="1" indent="-540829">
              <a:lnSpc>
                <a:spcPts val="5911"/>
              </a:lnSpc>
              <a:buFont typeface="Arial"/>
              <a:buChar char="•"/>
            </a:pPr>
            <a:r>
              <a:rPr lang="en-US" sz="5009">
                <a:solidFill>
                  <a:srgbClr val="000000"/>
                </a:solidFill>
                <a:latin typeface="Assistant Regular"/>
              </a:rPr>
              <a:t>Which components?</a:t>
            </a:r>
          </a:p>
          <a:p>
            <a:pPr marL="1082482" lvl="1" indent="-541241">
              <a:lnSpc>
                <a:spcPts val="5916"/>
              </a:lnSpc>
              <a:buFont typeface="Arial"/>
              <a:buChar char="•"/>
            </a:pPr>
            <a:r>
              <a:rPr lang="en-US" sz="5013">
                <a:solidFill>
                  <a:srgbClr val="38B6FF"/>
                </a:solidFill>
                <a:latin typeface="Assistant Regular Bold"/>
              </a:rPr>
              <a:t>Which features?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13906" y="6371181"/>
            <a:ext cx="4536472" cy="105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000000"/>
                </a:solidFill>
                <a:latin typeface="Assistant Regular Bold"/>
              </a:rPr>
              <a:t>Signed Area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01341" y="6371181"/>
            <a:ext cx="6910197" cy="105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  <a:spcBef>
                <a:spcPct val="0"/>
              </a:spcBef>
            </a:pPr>
            <a:r>
              <a:rPr lang="en-US" sz="7072">
                <a:solidFill>
                  <a:srgbClr val="000000"/>
                </a:solidFill>
                <a:latin typeface="Assistant Regular Bold"/>
              </a:rPr>
              <a:t>50% Peak Latency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000">
        <p159:morph option="byObject"/>
      </p:transition>
    </mc:Choice>
    <mc:Fallback xmlns="">
      <p:transition spd="slow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65" r="2565"/>
          <a:stretch>
            <a:fillRect/>
          </a:stretch>
        </p:blipFill>
        <p:spPr>
          <a:xfrm>
            <a:off x="2036828" y="1028700"/>
            <a:ext cx="16251172" cy="96355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388501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  <p:pic>
        <p:nvPicPr>
          <p:cNvPr id="7" name="turn2">
            <a:hlinkClick r:id="" action="ppaction://media"/>
            <a:extLst>
              <a:ext uri="{FF2B5EF4-FFF2-40B4-BE49-F238E27FC236}">
                <a16:creationId xmlns:a16="http://schemas.microsoft.com/office/drawing/2014/main" id="{CCE8DDC8-DC01-8E7F-B349-45BA3A3C7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02200" y="984862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563" t="18089" r="27274" b="61744"/>
          <a:stretch>
            <a:fillRect/>
          </a:stretch>
        </p:blipFill>
        <p:spPr>
          <a:xfrm>
            <a:off x="3103460" y="2771735"/>
            <a:ext cx="10752091" cy="19431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0251"/>
            <a:ext cx="12959531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</a:t>
            </a:r>
            <a:r>
              <a:rPr lang="en-US" sz="7072">
                <a:solidFill>
                  <a:srgbClr val="000000"/>
                </a:solidFill>
                <a:latin typeface="HK Grotesk Bold Italics"/>
              </a:rPr>
              <a:t>"Turn"</a:t>
            </a:r>
          </a:p>
        </p:txBody>
      </p:sp>
    </p:spTree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1.11111E-6 L 0.03637 0.136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4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18414" y="3867571"/>
            <a:ext cx="571056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Functional 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426" y="3883025"/>
            <a:ext cx="6613594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5" dirty="0">
                <a:solidFill>
                  <a:srgbClr val="000000"/>
                </a:solidFill>
                <a:latin typeface="Assistant Regular"/>
              </a:rPr>
              <a:t>Functional Data Analysis grants us a family of statistical methods to analyze continuous curves rather than discrete measures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2734" y="9883811"/>
            <a:ext cx="11516093" cy="21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1"/>
              </a:lnSpc>
              <a:spcBef>
                <a:spcPct val="0"/>
              </a:spcBef>
            </a:pPr>
            <a:r>
              <a:rPr lang="en-US" sz="1399" dirty="0">
                <a:solidFill>
                  <a:srgbClr val="A6A6A6"/>
                </a:solidFill>
                <a:latin typeface="HK Grotesk Bold"/>
              </a:rPr>
              <a:t>J. Ramsay, J. Ramsay, B. Silverman, S. S. Media, and H. Silverman, Functional Data Analysis, ser. Springer Series in Statistics. Springer, 2005.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95D106D-3998-F9CB-7E9D-0361769C01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37197" y="7039606"/>
            <a:ext cx="2218694" cy="2218694"/>
          </a:xfrm>
          <a:prstGeom prst="rect">
            <a:avLst/>
          </a:prstGeom>
        </p:spPr>
      </p:pic>
      <p:pic>
        <p:nvPicPr>
          <p:cNvPr id="13" name="fda2">
            <a:hlinkClick r:id="" action="ppaction://media"/>
            <a:extLst>
              <a:ext uri="{FF2B5EF4-FFF2-40B4-BE49-F238E27FC236}">
                <a16:creationId xmlns:a16="http://schemas.microsoft.com/office/drawing/2014/main" id="{33A5EC8B-9CFA-C441-DB3D-9C6F2E1EE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25145" y="920636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8000">
        <p159:morph option="byObject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37197" y="7039606"/>
            <a:ext cx="2218694" cy="22186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18414" y="3867571"/>
            <a:ext cx="571056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Functional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45426" y="3160713"/>
            <a:ext cx="8023401" cy="387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-44" dirty="0">
                <a:solidFill>
                  <a:srgbClr val="731F7D"/>
                </a:solidFill>
                <a:latin typeface="Assistant Regular Bold"/>
              </a:rPr>
              <a:t>PROS</a:t>
            </a:r>
            <a:r>
              <a:rPr lang="en-US" sz="4500" spc="-44" dirty="0">
                <a:solidFill>
                  <a:srgbClr val="731F7D"/>
                </a:solidFill>
                <a:latin typeface="Assistant Regular"/>
              </a:rPr>
              <a:t>:</a:t>
            </a:r>
          </a:p>
          <a:p>
            <a:pPr marL="755655" lvl="1" indent="-377828">
              <a:lnSpc>
                <a:spcPts val="4900"/>
              </a:lnSpc>
              <a:buFont typeface="Arial"/>
              <a:buChar char="•"/>
            </a:pPr>
            <a:r>
              <a:rPr lang="en-US" sz="3500" spc="-35" dirty="0">
                <a:latin typeface="Assistant Regular"/>
              </a:rPr>
              <a:t>E</a:t>
            </a:r>
            <a:r>
              <a:rPr lang="en-US" sz="3500" spc="-35" dirty="0">
                <a:solidFill>
                  <a:srgbClr val="000000"/>
                </a:solidFill>
                <a:latin typeface="Assistant Regular"/>
              </a:rPr>
              <a:t>valuate ERP differences from a morphological level</a:t>
            </a:r>
          </a:p>
          <a:p>
            <a:pPr marL="755655" lvl="1" indent="-377828">
              <a:lnSpc>
                <a:spcPts val="4900"/>
              </a:lnSpc>
              <a:buFont typeface="Arial"/>
              <a:buChar char="•"/>
            </a:pPr>
            <a:r>
              <a:rPr lang="en-US" sz="3500" spc="-35" dirty="0">
                <a:solidFill>
                  <a:srgbClr val="000000"/>
                </a:solidFill>
                <a:latin typeface="Assistant Regular"/>
              </a:rPr>
              <a:t>Extraction of functional features</a:t>
            </a:r>
          </a:p>
          <a:p>
            <a:pPr marL="755655" lvl="1" indent="-377828">
              <a:lnSpc>
                <a:spcPts val="4900"/>
              </a:lnSpc>
              <a:buFont typeface="Arial"/>
              <a:buChar char="•"/>
            </a:pPr>
            <a:r>
              <a:rPr lang="en-US" sz="3500" spc="-35" dirty="0">
                <a:solidFill>
                  <a:srgbClr val="000000"/>
                </a:solidFill>
                <a:latin typeface="Assistant Regular"/>
              </a:rPr>
              <a:t>Take into account the shape  of the component in its entirety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545705" y="7327582"/>
            <a:ext cx="1528762" cy="1509712"/>
            <a:chOff x="0" y="0"/>
            <a:chExt cx="2038350" cy="2012950"/>
          </a:xfrm>
        </p:grpSpPr>
        <p:sp>
          <p:nvSpPr>
            <p:cNvPr id="10" name="Freeform 10"/>
            <p:cNvSpPr/>
            <p:nvPr/>
          </p:nvSpPr>
          <p:spPr>
            <a:xfrm>
              <a:off x="49530" y="49530"/>
              <a:ext cx="1939290" cy="1912620"/>
            </a:xfrm>
            <a:custGeom>
              <a:avLst/>
              <a:gdLst/>
              <a:ahLst/>
              <a:cxnLst/>
              <a:rect l="l" t="t" r="r" b="b"/>
              <a:pathLst>
                <a:path w="1939290" h="1912620">
                  <a:moveTo>
                    <a:pt x="1270" y="1826260"/>
                  </a:moveTo>
                  <a:cubicBezTo>
                    <a:pt x="6350" y="1758950"/>
                    <a:pt x="12700" y="1714500"/>
                    <a:pt x="19050" y="1682750"/>
                  </a:cubicBezTo>
                  <a:cubicBezTo>
                    <a:pt x="24130" y="1653540"/>
                    <a:pt x="30480" y="1628140"/>
                    <a:pt x="36830" y="1601470"/>
                  </a:cubicBezTo>
                  <a:cubicBezTo>
                    <a:pt x="43180" y="1573530"/>
                    <a:pt x="49530" y="1546860"/>
                    <a:pt x="54610" y="1518920"/>
                  </a:cubicBezTo>
                  <a:cubicBezTo>
                    <a:pt x="59690" y="1488440"/>
                    <a:pt x="59690" y="1454150"/>
                    <a:pt x="67310" y="1424940"/>
                  </a:cubicBezTo>
                  <a:cubicBezTo>
                    <a:pt x="73660" y="1398270"/>
                    <a:pt x="85090" y="1374140"/>
                    <a:pt x="93980" y="1348740"/>
                  </a:cubicBezTo>
                  <a:cubicBezTo>
                    <a:pt x="104140" y="1320800"/>
                    <a:pt x="110490" y="1292860"/>
                    <a:pt x="125730" y="1264920"/>
                  </a:cubicBezTo>
                  <a:cubicBezTo>
                    <a:pt x="142240" y="1234440"/>
                    <a:pt x="163830" y="1200150"/>
                    <a:pt x="189230" y="1174750"/>
                  </a:cubicBezTo>
                  <a:cubicBezTo>
                    <a:pt x="215900" y="1149350"/>
                    <a:pt x="251460" y="1126490"/>
                    <a:pt x="281940" y="1112520"/>
                  </a:cubicBezTo>
                  <a:cubicBezTo>
                    <a:pt x="307340" y="1101090"/>
                    <a:pt x="331470" y="1097280"/>
                    <a:pt x="358140" y="1092200"/>
                  </a:cubicBezTo>
                  <a:cubicBezTo>
                    <a:pt x="386080" y="1087120"/>
                    <a:pt x="415290" y="1088390"/>
                    <a:pt x="443230" y="1085850"/>
                  </a:cubicBezTo>
                  <a:cubicBezTo>
                    <a:pt x="471170" y="1083310"/>
                    <a:pt x="497840" y="1078230"/>
                    <a:pt x="528320" y="1078230"/>
                  </a:cubicBezTo>
                  <a:cubicBezTo>
                    <a:pt x="562610" y="1078230"/>
                    <a:pt x="605790" y="1083310"/>
                    <a:pt x="640080" y="1084580"/>
                  </a:cubicBezTo>
                  <a:cubicBezTo>
                    <a:pt x="669290" y="1084580"/>
                    <a:pt x="693420" y="1085850"/>
                    <a:pt x="721360" y="1083310"/>
                  </a:cubicBezTo>
                  <a:cubicBezTo>
                    <a:pt x="750570" y="1080770"/>
                    <a:pt x="784860" y="1083310"/>
                    <a:pt x="808990" y="1070610"/>
                  </a:cubicBezTo>
                  <a:cubicBezTo>
                    <a:pt x="831850" y="1057910"/>
                    <a:pt x="844550" y="1027430"/>
                    <a:pt x="862330" y="1007110"/>
                  </a:cubicBezTo>
                  <a:cubicBezTo>
                    <a:pt x="878840" y="986790"/>
                    <a:pt x="895350" y="969010"/>
                    <a:pt x="911860" y="947420"/>
                  </a:cubicBezTo>
                  <a:cubicBezTo>
                    <a:pt x="929640" y="924560"/>
                    <a:pt x="947420" y="899160"/>
                    <a:pt x="966470" y="875030"/>
                  </a:cubicBezTo>
                  <a:cubicBezTo>
                    <a:pt x="985520" y="850900"/>
                    <a:pt x="1007110" y="829310"/>
                    <a:pt x="1023620" y="805180"/>
                  </a:cubicBezTo>
                  <a:cubicBezTo>
                    <a:pt x="1038860" y="782320"/>
                    <a:pt x="1049020" y="758190"/>
                    <a:pt x="1064260" y="735330"/>
                  </a:cubicBezTo>
                  <a:cubicBezTo>
                    <a:pt x="1079500" y="711200"/>
                    <a:pt x="1098550" y="687070"/>
                    <a:pt x="1116330" y="665480"/>
                  </a:cubicBezTo>
                  <a:cubicBezTo>
                    <a:pt x="1132840" y="645160"/>
                    <a:pt x="1148080" y="626110"/>
                    <a:pt x="1164590" y="607060"/>
                  </a:cubicBezTo>
                  <a:cubicBezTo>
                    <a:pt x="1181100" y="586740"/>
                    <a:pt x="1196340" y="566420"/>
                    <a:pt x="1215390" y="547370"/>
                  </a:cubicBezTo>
                  <a:cubicBezTo>
                    <a:pt x="1235710" y="525780"/>
                    <a:pt x="1261110" y="505460"/>
                    <a:pt x="1283970" y="483870"/>
                  </a:cubicBezTo>
                  <a:cubicBezTo>
                    <a:pt x="1308100" y="461010"/>
                    <a:pt x="1332230" y="435610"/>
                    <a:pt x="1355090" y="415290"/>
                  </a:cubicBezTo>
                  <a:cubicBezTo>
                    <a:pt x="1375410" y="397510"/>
                    <a:pt x="1394460" y="384810"/>
                    <a:pt x="1416050" y="367030"/>
                  </a:cubicBezTo>
                  <a:cubicBezTo>
                    <a:pt x="1440180" y="346710"/>
                    <a:pt x="1468120" y="321310"/>
                    <a:pt x="1492250" y="298450"/>
                  </a:cubicBezTo>
                  <a:cubicBezTo>
                    <a:pt x="1515110" y="276860"/>
                    <a:pt x="1534160" y="256540"/>
                    <a:pt x="1555750" y="234950"/>
                  </a:cubicBezTo>
                  <a:cubicBezTo>
                    <a:pt x="1579880" y="210820"/>
                    <a:pt x="1605280" y="182880"/>
                    <a:pt x="1629410" y="160020"/>
                  </a:cubicBezTo>
                  <a:cubicBezTo>
                    <a:pt x="1651000" y="138430"/>
                    <a:pt x="1670050" y="119380"/>
                    <a:pt x="1690370" y="100330"/>
                  </a:cubicBezTo>
                  <a:cubicBezTo>
                    <a:pt x="1710690" y="81280"/>
                    <a:pt x="1750060" y="41910"/>
                    <a:pt x="1752600" y="44450"/>
                  </a:cubicBezTo>
                  <a:cubicBezTo>
                    <a:pt x="1755140" y="46990"/>
                    <a:pt x="1729740" y="87630"/>
                    <a:pt x="1728470" y="87630"/>
                  </a:cubicBezTo>
                  <a:cubicBezTo>
                    <a:pt x="1727200" y="87630"/>
                    <a:pt x="1734820" y="66040"/>
                    <a:pt x="1739900" y="55880"/>
                  </a:cubicBezTo>
                  <a:cubicBezTo>
                    <a:pt x="1744980" y="45720"/>
                    <a:pt x="1752600" y="36830"/>
                    <a:pt x="1761490" y="29210"/>
                  </a:cubicBezTo>
                  <a:cubicBezTo>
                    <a:pt x="1769110" y="21590"/>
                    <a:pt x="1779270" y="15240"/>
                    <a:pt x="1789430" y="10160"/>
                  </a:cubicBezTo>
                  <a:cubicBezTo>
                    <a:pt x="1799590" y="5080"/>
                    <a:pt x="1811020" y="2540"/>
                    <a:pt x="1822450" y="1270"/>
                  </a:cubicBezTo>
                  <a:cubicBezTo>
                    <a:pt x="1833880" y="0"/>
                    <a:pt x="1845310" y="1270"/>
                    <a:pt x="1856740" y="3810"/>
                  </a:cubicBezTo>
                  <a:cubicBezTo>
                    <a:pt x="1868170" y="6350"/>
                    <a:pt x="1878330" y="10160"/>
                    <a:pt x="1888490" y="16510"/>
                  </a:cubicBezTo>
                  <a:cubicBezTo>
                    <a:pt x="1898650" y="22860"/>
                    <a:pt x="1907540" y="30480"/>
                    <a:pt x="1915160" y="39370"/>
                  </a:cubicBezTo>
                  <a:cubicBezTo>
                    <a:pt x="1922780" y="48260"/>
                    <a:pt x="1927860" y="59690"/>
                    <a:pt x="1931670" y="69850"/>
                  </a:cubicBezTo>
                  <a:cubicBezTo>
                    <a:pt x="1935480" y="80010"/>
                    <a:pt x="1938020" y="91440"/>
                    <a:pt x="1938020" y="102870"/>
                  </a:cubicBezTo>
                  <a:cubicBezTo>
                    <a:pt x="1938020" y="114300"/>
                    <a:pt x="1938020" y="125730"/>
                    <a:pt x="1934210" y="137160"/>
                  </a:cubicBezTo>
                  <a:cubicBezTo>
                    <a:pt x="1930400" y="147320"/>
                    <a:pt x="1925320" y="158750"/>
                    <a:pt x="1918970" y="167640"/>
                  </a:cubicBezTo>
                  <a:cubicBezTo>
                    <a:pt x="1912620" y="176530"/>
                    <a:pt x="1903730" y="186690"/>
                    <a:pt x="1894840" y="193040"/>
                  </a:cubicBezTo>
                  <a:cubicBezTo>
                    <a:pt x="1885950" y="199390"/>
                    <a:pt x="1874520" y="204470"/>
                    <a:pt x="1864360" y="208280"/>
                  </a:cubicBezTo>
                  <a:cubicBezTo>
                    <a:pt x="1854200" y="212090"/>
                    <a:pt x="1842770" y="213360"/>
                    <a:pt x="1831340" y="213360"/>
                  </a:cubicBezTo>
                  <a:cubicBezTo>
                    <a:pt x="1819910" y="213360"/>
                    <a:pt x="1808480" y="210820"/>
                    <a:pt x="1797050" y="207010"/>
                  </a:cubicBezTo>
                  <a:cubicBezTo>
                    <a:pt x="1786890" y="203200"/>
                    <a:pt x="1775460" y="198120"/>
                    <a:pt x="1766570" y="190500"/>
                  </a:cubicBezTo>
                  <a:cubicBezTo>
                    <a:pt x="1757680" y="184150"/>
                    <a:pt x="1750060" y="173990"/>
                    <a:pt x="1743710" y="165100"/>
                  </a:cubicBezTo>
                  <a:cubicBezTo>
                    <a:pt x="1737360" y="154940"/>
                    <a:pt x="1732280" y="144780"/>
                    <a:pt x="1729740" y="133350"/>
                  </a:cubicBezTo>
                  <a:cubicBezTo>
                    <a:pt x="1727200" y="121920"/>
                    <a:pt x="1725930" y="110490"/>
                    <a:pt x="1727200" y="99060"/>
                  </a:cubicBezTo>
                  <a:cubicBezTo>
                    <a:pt x="1728470" y="87630"/>
                    <a:pt x="1731010" y="76200"/>
                    <a:pt x="1734820" y="66040"/>
                  </a:cubicBezTo>
                  <a:cubicBezTo>
                    <a:pt x="1738630" y="55880"/>
                    <a:pt x="1744980" y="45720"/>
                    <a:pt x="1752600" y="36830"/>
                  </a:cubicBezTo>
                  <a:cubicBezTo>
                    <a:pt x="1760220" y="27940"/>
                    <a:pt x="1769110" y="20320"/>
                    <a:pt x="1779270" y="15240"/>
                  </a:cubicBezTo>
                  <a:cubicBezTo>
                    <a:pt x="1789430" y="8890"/>
                    <a:pt x="1800860" y="5080"/>
                    <a:pt x="1812290" y="2540"/>
                  </a:cubicBezTo>
                  <a:cubicBezTo>
                    <a:pt x="1823720" y="0"/>
                    <a:pt x="1835150" y="0"/>
                    <a:pt x="1846580" y="1270"/>
                  </a:cubicBezTo>
                  <a:cubicBezTo>
                    <a:pt x="1858010" y="2540"/>
                    <a:pt x="1868170" y="6350"/>
                    <a:pt x="1878330" y="11430"/>
                  </a:cubicBezTo>
                  <a:cubicBezTo>
                    <a:pt x="1888490" y="16510"/>
                    <a:pt x="1899920" y="24130"/>
                    <a:pt x="1907540" y="31750"/>
                  </a:cubicBezTo>
                  <a:cubicBezTo>
                    <a:pt x="1915160" y="39370"/>
                    <a:pt x="1921510" y="48260"/>
                    <a:pt x="1926590" y="58420"/>
                  </a:cubicBezTo>
                  <a:cubicBezTo>
                    <a:pt x="1931670" y="68580"/>
                    <a:pt x="1936750" y="80010"/>
                    <a:pt x="1938020" y="91440"/>
                  </a:cubicBezTo>
                  <a:cubicBezTo>
                    <a:pt x="1939290" y="102870"/>
                    <a:pt x="1936750" y="125730"/>
                    <a:pt x="1936750" y="125730"/>
                  </a:cubicBezTo>
                  <a:cubicBezTo>
                    <a:pt x="1936750" y="125730"/>
                    <a:pt x="1889760" y="203200"/>
                    <a:pt x="1864360" y="229870"/>
                  </a:cubicBezTo>
                  <a:cubicBezTo>
                    <a:pt x="1844040" y="251460"/>
                    <a:pt x="1821180" y="262890"/>
                    <a:pt x="1800860" y="280670"/>
                  </a:cubicBezTo>
                  <a:cubicBezTo>
                    <a:pt x="1779270" y="299720"/>
                    <a:pt x="1760220" y="321310"/>
                    <a:pt x="1739900" y="340360"/>
                  </a:cubicBezTo>
                  <a:cubicBezTo>
                    <a:pt x="1720850" y="359410"/>
                    <a:pt x="1703070" y="377190"/>
                    <a:pt x="1684020" y="396240"/>
                  </a:cubicBezTo>
                  <a:cubicBezTo>
                    <a:pt x="1664970" y="415290"/>
                    <a:pt x="1644650" y="435610"/>
                    <a:pt x="1625600" y="454660"/>
                  </a:cubicBezTo>
                  <a:cubicBezTo>
                    <a:pt x="1606550" y="473710"/>
                    <a:pt x="1588770" y="491490"/>
                    <a:pt x="1569720" y="509270"/>
                  </a:cubicBezTo>
                  <a:cubicBezTo>
                    <a:pt x="1549400" y="527050"/>
                    <a:pt x="1527810" y="543560"/>
                    <a:pt x="1507490" y="561340"/>
                  </a:cubicBezTo>
                  <a:cubicBezTo>
                    <a:pt x="1487170" y="579120"/>
                    <a:pt x="1468120" y="596900"/>
                    <a:pt x="1449070" y="615950"/>
                  </a:cubicBezTo>
                  <a:cubicBezTo>
                    <a:pt x="1428750" y="636270"/>
                    <a:pt x="1409700" y="656590"/>
                    <a:pt x="1389380" y="678180"/>
                  </a:cubicBezTo>
                  <a:cubicBezTo>
                    <a:pt x="1367790" y="701040"/>
                    <a:pt x="1343660" y="723900"/>
                    <a:pt x="1322070" y="746760"/>
                  </a:cubicBezTo>
                  <a:cubicBezTo>
                    <a:pt x="1300480" y="769620"/>
                    <a:pt x="1278890" y="792480"/>
                    <a:pt x="1261110" y="817880"/>
                  </a:cubicBezTo>
                  <a:cubicBezTo>
                    <a:pt x="1243330" y="842010"/>
                    <a:pt x="1231900" y="869950"/>
                    <a:pt x="1215390" y="895350"/>
                  </a:cubicBezTo>
                  <a:cubicBezTo>
                    <a:pt x="1197610" y="922020"/>
                    <a:pt x="1174750" y="949960"/>
                    <a:pt x="1155700" y="975360"/>
                  </a:cubicBezTo>
                  <a:cubicBezTo>
                    <a:pt x="1137920" y="999490"/>
                    <a:pt x="1121410" y="1022350"/>
                    <a:pt x="1103630" y="1045210"/>
                  </a:cubicBezTo>
                  <a:cubicBezTo>
                    <a:pt x="1085850" y="1066800"/>
                    <a:pt x="1065530" y="1085850"/>
                    <a:pt x="1046480" y="1108710"/>
                  </a:cubicBezTo>
                  <a:cubicBezTo>
                    <a:pt x="1026160" y="1132840"/>
                    <a:pt x="1009650" y="1165860"/>
                    <a:pt x="989330" y="1188720"/>
                  </a:cubicBezTo>
                  <a:cubicBezTo>
                    <a:pt x="970280" y="1209040"/>
                    <a:pt x="953770" y="1225550"/>
                    <a:pt x="929640" y="1239520"/>
                  </a:cubicBezTo>
                  <a:cubicBezTo>
                    <a:pt x="901700" y="1254760"/>
                    <a:pt x="862330" y="1264920"/>
                    <a:pt x="830580" y="1273810"/>
                  </a:cubicBezTo>
                  <a:cubicBezTo>
                    <a:pt x="803910" y="1281430"/>
                    <a:pt x="779780" y="1287780"/>
                    <a:pt x="753110" y="1290320"/>
                  </a:cubicBezTo>
                  <a:cubicBezTo>
                    <a:pt x="725170" y="1292860"/>
                    <a:pt x="692150" y="1291590"/>
                    <a:pt x="664210" y="1290320"/>
                  </a:cubicBezTo>
                  <a:cubicBezTo>
                    <a:pt x="637540" y="1289050"/>
                    <a:pt x="614680" y="1283970"/>
                    <a:pt x="588010" y="1282700"/>
                  </a:cubicBezTo>
                  <a:cubicBezTo>
                    <a:pt x="560070" y="1281430"/>
                    <a:pt x="530860" y="1281430"/>
                    <a:pt x="502920" y="1282700"/>
                  </a:cubicBezTo>
                  <a:cubicBezTo>
                    <a:pt x="476250" y="1283970"/>
                    <a:pt x="450850" y="1285240"/>
                    <a:pt x="425450" y="1287780"/>
                  </a:cubicBezTo>
                  <a:cubicBezTo>
                    <a:pt x="400050" y="1289050"/>
                    <a:pt x="370840" y="1282700"/>
                    <a:pt x="349250" y="1294130"/>
                  </a:cubicBezTo>
                  <a:cubicBezTo>
                    <a:pt x="325120" y="1306830"/>
                    <a:pt x="306070" y="1343660"/>
                    <a:pt x="290830" y="1370330"/>
                  </a:cubicBezTo>
                  <a:cubicBezTo>
                    <a:pt x="276860" y="1395730"/>
                    <a:pt x="269240" y="1421130"/>
                    <a:pt x="260350" y="1447800"/>
                  </a:cubicBezTo>
                  <a:cubicBezTo>
                    <a:pt x="250190" y="1474470"/>
                    <a:pt x="241300" y="1502410"/>
                    <a:pt x="233680" y="1531620"/>
                  </a:cubicBezTo>
                  <a:cubicBezTo>
                    <a:pt x="226060" y="1560830"/>
                    <a:pt x="220980" y="1592580"/>
                    <a:pt x="212090" y="1623060"/>
                  </a:cubicBezTo>
                  <a:cubicBezTo>
                    <a:pt x="203200" y="1652270"/>
                    <a:pt x="190500" y="1680210"/>
                    <a:pt x="182880" y="1709420"/>
                  </a:cubicBezTo>
                  <a:cubicBezTo>
                    <a:pt x="175260" y="1738630"/>
                    <a:pt x="168910" y="1776730"/>
                    <a:pt x="165100" y="1800860"/>
                  </a:cubicBezTo>
                  <a:cubicBezTo>
                    <a:pt x="162560" y="1816100"/>
                    <a:pt x="161290" y="1830070"/>
                    <a:pt x="160020" y="1840230"/>
                  </a:cubicBezTo>
                  <a:cubicBezTo>
                    <a:pt x="158750" y="1847850"/>
                    <a:pt x="158750" y="1852930"/>
                    <a:pt x="156210" y="1859280"/>
                  </a:cubicBezTo>
                  <a:cubicBezTo>
                    <a:pt x="153670" y="1865630"/>
                    <a:pt x="151130" y="1870710"/>
                    <a:pt x="147320" y="1875790"/>
                  </a:cubicBezTo>
                  <a:cubicBezTo>
                    <a:pt x="143510" y="1880870"/>
                    <a:pt x="139700" y="1885950"/>
                    <a:pt x="134620" y="1891030"/>
                  </a:cubicBezTo>
                  <a:cubicBezTo>
                    <a:pt x="129540" y="1894840"/>
                    <a:pt x="124460" y="1899920"/>
                    <a:pt x="119380" y="1902460"/>
                  </a:cubicBezTo>
                  <a:cubicBezTo>
                    <a:pt x="114300" y="1906270"/>
                    <a:pt x="107950" y="1908810"/>
                    <a:pt x="101600" y="1910080"/>
                  </a:cubicBezTo>
                  <a:cubicBezTo>
                    <a:pt x="95250" y="1911350"/>
                    <a:pt x="88900" y="1912620"/>
                    <a:pt x="82550" y="1912620"/>
                  </a:cubicBezTo>
                  <a:cubicBezTo>
                    <a:pt x="76200" y="1912620"/>
                    <a:pt x="69850" y="1912620"/>
                    <a:pt x="63500" y="1911350"/>
                  </a:cubicBezTo>
                  <a:cubicBezTo>
                    <a:pt x="57150" y="1910080"/>
                    <a:pt x="50800" y="1907540"/>
                    <a:pt x="45720" y="1905000"/>
                  </a:cubicBezTo>
                  <a:cubicBezTo>
                    <a:pt x="39370" y="1902460"/>
                    <a:pt x="34290" y="1897380"/>
                    <a:pt x="29210" y="1893570"/>
                  </a:cubicBezTo>
                  <a:cubicBezTo>
                    <a:pt x="24130" y="1889760"/>
                    <a:pt x="20320" y="1884680"/>
                    <a:pt x="16510" y="1879600"/>
                  </a:cubicBezTo>
                  <a:cubicBezTo>
                    <a:pt x="12700" y="1874520"/>
                    <a:pt x="10160" y="1868170"/>
                    <a:pt x="7620" y="1863090"/>
                  </a:cubicBezTo>
                  <a:cubicBezTo>
                    <a:pt x="5080" y="1856740"/>
                    <a:pt x="2540" y="1851660"/>
                    <a:pt x="1270" y="1845310"/>
                  </a:cubicBezTo>
                  <a:cubicBezTo>
                    <a:pt x="0" y="1838960"/>
                    <a:pt x="1270" y="1826260"/>
                    <a:pt x="1270" y="1826260"/>
                  </a:cubicBezTo>
                </a:path>
              </a:pathLst>
            </a:custGeom>
            <a:solidFill>
              <a:srgbClr val="38B6FF"/>
            </a:solidFill>
            <a:ln>
              <a:noFill/>
            </a:ln>
          </p:spPr>
        </p:sp>
      </p:grpSp>
      <p:pic>
        <p:nvPicPr>
          <p:cNvPr id="11" name="fdapro2">
            <a:hlinkClick r:id="" action="ppaction://media"/>
            <a:extLst>
              <a:ext uri="{FF2B5EF4-FFF2-40B4-BE49-F238E27FC236}">
                <a16:creationId xmlns:a16="http://schemas.microsoft.com/office/drawing/2014/main" id="{DB399B90-83E1-7339-E944-835F131A8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96170" y="964012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5000">
        <p159:morph option="byObject"/>
      </p:transition>
    </mc:Choice>
    <mc:Fallback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686675"/>
            <a:ext cx="16410326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731F7D"/>
                </a:solidFill>
                <a:latin typeface="Halant Medium Bold"/>
              </a:rPr>
              <a:t>My research in 5 minutes</a:t>
            </a:r>
          </a:p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solidFill>
                  <a:srgbClr val="731F7D"/>
                </a:solidFill>
                <a:latin typeface="Halant Medium Bold"/>
              </a:rPr>
              <a:t>Jacopo Lazzari, </a:t>
            </a:r>
            <a:r>
              <a:rPr lang="en-US" sz="4000" dirty="0">
                <a:solidFill>
                  <a:srgbClr val="731F7D"/>
                </a:solidFill>
                <a:latin typeface="Halant Medium"/>
              </a:rPr>
              <a:t>Letizia Clementi, Marco D. </a:t>
            </a:r>
            <a:r>
              <a:rPr lang="en-US" sz="4000" dirty="0" err="1">
                <a:solidFill>
                  <a:srgbClr val="731F7D"/>
                </a:solidFill>
                <a:latin typeface="Halant Medium"/>
              </a:rPr>
              <a:t>Santambrogio</a:t>
            </a:r>
            <a:endParaRPr lang="en-US" sz="4000" dirty="0">
              <a:solidFill>
                <a:srgbClr val="731F7D"/>
              </a:solidFill>
              <a:latin typeface="Halant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947527"/>
            <a:ext cx="11494977" cy="152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84"/>
              </a:lnSpc>
            </a:pPr>
            <a:r>
              <a:rPr lang="en-US" sz="10410">
                <a:solidFill>
                  <a:srgbClr val="000000"/>
                </a:solidFill>
                <a:latin typeface="HK Grotesk Bold"/>
              </a:rPr>
              <a:t>The Data Mentalist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390905">
            <a:off x="9902327" y="-2557118"/>
            <a:ext cx="9054625" cy="80586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 advTm="5000">
        <p15:prstTrans prst="curtains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911460" y="4979630"/>
            <a:ext cx="5996620" cy="42786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926769" y="4979630"/>
            <a:ext cx="5996620" cy="42786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99900" y="857870"/>
            <a:ext cx="152882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Functional Representation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7620" y="2771735"/>
            <a:ext cx="16086224" cy="178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sistant Regular"/>
              </a:rPr>
              <a:t>We smooth the signals through a basis function representation to obtain functional objects and apply proper methods of FDA. We then implement Functional Boxplots to remove outliying ERPs</a:t>
            </a:r>
          </a:p>
        </p:txBody>
      </p:sp>
      <p:pic>
        <p:nvPicPr>
          <p:cNvPr id="9" name="func_rep2">
            <a:hlinkClick r:id="" action="ppaction://media"/>
            <a:extLst>
              <a:ext uri="{FF2B5EF4-FFF2-40B4-BE49-F238E27FC236}">
                <a16:creationId xmlns:a16="http://schemas.microsoft.com/office/drawing/2014/main" id="{A608189C-AE5D-AC9A-24B8-2023B430B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81273" y="96393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000">
        <p159:morph option="byObject"/>
      </p:transition>
    </mc:Choice>
    <mc:Fallback xmlns="">
      <p:transition spd="slow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36273" y="5143500"/>
            <a:ext cx="13623027" cy="45240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67620" y="333934"/>
            <a:ext cx="14956359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Functional Principal Component Analysis - FPCA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7620" y="2771735"/>
            <a:ext cx="1622478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9"/>
              </a:lnSpc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We extract 4 Principal Component Functions (PCF) that cumulatively explain 85% of the total variance of the data</a:t>
            </a:r>
          </a:p>
          <a:p>
            <a:pPr>
              <a:lnSpc>
                <a:spcPts val="471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The scores associated to each PCF vary significatively between the categories considered</a:t>
            </a:r>
          </a:p>
        </p:txBody>
      </p:sp>
      <p:pic>
        <p:nvPicPr>
          <p:cNvPr id="8" name="fpca2">
            <a:hlinkClick r:id="" action="ppaction://media"/>
            <a:extLst>
              <a:ext uri="{FF2B5EF4-FFF2-40B4-BE49-F238E27FC236}">
                <a16:creationId xmlns:a16="http://schemas.microsoft.com/office/drawing/2014/main" id="{E95BF0D3-F015-3EC8-854F-C12B0CBF3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48723" y="942388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8000">
        <p159:morph option="byObject"/>
      </p:transition>
    </mc:Choice>
    <mc:Fallback>
      <p:transition spd="slow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565" r="2565"/>
          <a:stretch>
            <a:fillRect/>
          </a:stretch>
        </p:blipFill>
        <p:spPr>
          <a:xfrm>
            <a:off x="2036828" y="1028700"/>
            <a:ext cx="16251172" cy="96355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3422275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  <p:pic>
        <p:nvPicPr>
          <p:cNvPr id="7" name="comparison2">
            <a:hlinkClick r:id="" action="ppaction://media"/>
            <a:extLst>
              <a:ext uri="{FF2B5EF4-FFF2-40B4-BE49-F238E27FC236}">
                <a16:creationId xmlns:a16="http://schemas.microsoft.com/office/drawing/2014/main" id="{3E4F9585-C3C1-D278-8ABB-40A0E8ECE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449800" y="9799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9802" t="54567" r="73738" b="5893"/>
          <a:stretch/>
        </p:blipFill>
        <p:spPr>
          <a:xfrm>
            <a:off x="3276600" y="6286499"/>
            <a:ext cx="2819400" cy="38100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3959" y="324952"/>
            <a:ext cx="1260357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The magic trick step-by-step</a:t>
            </a:r>
          </a:p>
        </p:txBody>
      </p:sp>
    </p:spTree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3.7037E-6 L 0.24375 -0.2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-1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3169"/>
            <a:ext cx="14956359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Comparison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20" y="2771735"/>
            <a:ext cx="14423489" cy="421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9"/>
              </a:lnSpc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To compare the approaches, we use two methods:</a:t>
            </a:r>
          </a:p>
          <a:p>
            <a:pPr>
              <a:lnSpc>
                <a:spcPts val="4719"/>
              </a:lnSpc>
            </a:pPr>
            <a:endParaRPr lang="en-US" sz="3999" dirty="0">
              <a:solidFill>
                <a:srgbClr val="000000"/>
              </a:solidFill>
              <a:latin typeface="Assistant Regular"/>
            </a:endParaRPr>
          </a:p>
          <a:p>
            <a:pPr marL="863590" lvl="1" indent="-431795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 Bold"/>
              </a:rPr>
              <a:t>Linear Correlation Analysis </a:t>
            </a:r>
            <a:r>
              <a:rPr lang="en-US" sz="3999" dirty="0">
                <a:solidFill>
                  <a:srgbClr val="000000"/>
                </a:solidFill>
                <a:latin typeface="Assistant Regular"/>
              </a:rPr>
              <a:t>to investigate associations between discrete measures and PCFs' scores</a:t>
            </a:r>
          </a:p>
          <a:p>
            <a:pPr>
              <a:lnSpc>
                <a:spcPts val="4719"/>
              </a:lnSpc>
            </a:pPr>
            <a:endParaRPr lang="en-US" sz="3999" dirty="0">
              <a:solidFill>
                <a:srgbClr val="000000"/>
              </a:solidFill>
              <a:latin typeface="Assistant Regular"/>
            </a:endParaRPr>
          </a:p>
          <a:p>
            <a:pPr marL="863590" lvl="1" indent="-431795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 Bold"/>
              </a:rPr>
              <a:t>Support Vector Machine</a:t>
            </a:r>
            <a:r>
              <a:rPr lang="en-US" sz="3999" dirty="0">
                <a:solidFill>
                  <a:srgbClr val="000000"/>
                </a:solidFill>
                <a:latin typeface="Assistant Regular"/>
              </a:rPr>
              <a:t> classifiers to study how differently functional and discrete features perform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256157" y="2375965"/>
            <a:ext cx="1978788" cy="27675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807639" y="1028700"/>
            <a:ext cx="8854611" cy="205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>
                <a:solidFill>
                  <a:srgbClr val="FFFFFF"/>
                </a:solidFill>
                <a:latin typeface="HK Grotesk Bold"/>
              </a:rPr>
              <a:t>HOCUS POCUS!</a:t>
            </a:r>
          </a:p>
          <a:p>
            <a:pPr algn="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And now...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85922" y="5785989"/>
            <a:ext cx="887632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08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L</a:t>
            </a:r>
            <a:r>
              <a:rPr lang="en-US" sz="6000" u="none">
                <a:solidFill>
                  <a:srgbClr val="FFFFFF"/>
                </a:solidFill>
                <a:latin typeface="HK Grotesk Bold"/>
              </a:rPr>
              <a:t>et's bring everything back for the </a:t>
            </a:r>
            <a:r>
              <a:rPr lang="en-US" sz="6000" u="none">
                <a:solidFill>
                  <a:srgbClr val="FFFFFF"/>
                </a:solidFill>
                <a:latin typeface="HK Grotesk Bold Italics"/>
              </a:rPr>
              <a:t>"Prestige"</a:t>
            </a:r>
          </a:p>
        </p:txBody>
      </p:sp>
      <p:pic>
        <p:nvPicPr>
          <p:cNvPr id="8" name="prestige2">
            <a:hlinkClick r:id="" action="ppaction://media"/>
            <a:extLst>
              <a:ext uri="{FF2B5EF4-FFF2-40B4-BE49-F238E27FC236}">
                <a16:creationId xmlns:a16="http://schemas.microsoft.com/office/drawing/2014/main" id="{8689AFC2-E4B6-1038-B748-3D18719B84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34760" y="959371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Results: LCA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567620" y="2771735"/>
          <a:ext cx="16071417" cy="5207321"/>
        </p:xfrm>
        <a:graphic>
          <a:graphicData uri="http://schemas.openxmlformats.org/drawingml/2006/table">
            <a:tbl>
              <a:tblPr/>
              <a:tblGrid>
                <a:gridCol w="1785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85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38170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PCFs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Area P1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Latency P1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Area N1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Latency N1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Area N2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Latency N2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Area P3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 Bold"/>
                        </a:rPr>
                        <a:t>Latency P3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6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4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4599541" y="8506517"/>
            <a:ext cx="2659759" cy="150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3393">
                <a:solidFill>
                  <a:srgbClr val="000000"/>
                </a:solidFill>
                <a:latin typeface="Assistant Regular"/>
              </a:rPr>
              <a:t>* -&gt; α &lt; 0,05/32</a:t>
            </a:r>
          </a:p>
          <a:p>
            <a:pPr>
              <a:lnSpc>
                <a:spcPts val="4004"/>
              </a:lnSpc>
            </a:pPr>
            <a:r>
              <a:rPr lang="en-US" sz="3393">
                <a:solidFill>
                  <a:srgbClr val="000000"/>
                </a:solidFill>
                <a:latin typeface="Assistant Regular"/>
              </a:rPr>
              <a:t>**-&gt; α &lt; e-10</a:t>
            </a:r>
          </a:p>
          <a:p>
            <a:pPr>
              <a:lnSpc>
                <a:spcPts val="4004"/>
              </a:lnSpc>
              <a:spcBef>
                <a:spcPct val="0"/>
              </a:spcBef>
            </a:pPr>
            <a:r>
              <a:rPr lang="en-US" sz="3393">
                <a:solidFill>
                  <a:srgbClr val="000000"/>
                </a:solidFill>
                <a:latin typeface="Assistant Regular"/>
              </a:rPr>
              <a:t>**-&gt; α &lt; e-20</a:t>
            </a:r>
          </a:p>
        </p:txBody>
      </p:sp>
      <p:pic>
        <p:nvPicPr>
          <p:cNvPr id="8" name="results2">
            <a:hlinkClick r:id="" action="ppaction://media"/>
            <a:extLst>
              <a:ext uri="{FF2B5EF4-FFF2-40B4-BE49-F238E27FC236}">
                <a16:creationId xmlns:a16="http://schemas.microsoft.com/office/drawing/2014/main" id="{94522983-42EE-EB0E-AC88-E2D9E0A86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8591" y="926374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000">
        <p159:morph option="byObject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Results: Classification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56658"/>
              </p:ext>
            </p:extLst>
          </p:nvPr>
        </p:nvGraphicFramePr>
        <p:xfrm>
          <a:off x="3471016" y="2035586"/>
          <a:ext cx="11149566" cy="7222712"/>
        </p:xfrm>
        <a:graphic>
          <a:graphicData uri="http://schemas.openxmlformats.org/drawingml/2006/table">
            <a:tbl>
              <a:tblPr/>
              <a:tblGrid>
                <a:gridCol w="371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161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 Bold"/>
                        </a:rPr>
                        <a:t>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 Bold"/>
                        </a:rPr>
                        <a:t>Discrete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 Bold"/>
                        </a:rPr>
                        <a:t>Functional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027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67.57%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83.78%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027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68.83%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84.46%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027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65.01%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81.40%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027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pen Sans Extra Bold"/>
                        </a:rPr>
                        <a:t>F1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64.40%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Assistant Regular"/>
                        </a:rPr>
                        <a:t>82.16%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8000">
        <p159:morph option="byObject"/>
      </p:transition>
    </mc:Choice>
    <mc:Fallback>
      <p:transition spd="slow" advTm="8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094169">
            <a:off x="-2768217" y="5870308"/>
            <a:ext cx="6176663" cy="5906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40951">
            <a:off x="-957979" y="335262"/>
            <a:ext cx="2207918" cy="2092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7620" y="857870"/>
            <a:ext cx="14956359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620" y="3071495"/>
            <a:ext cx="14423489" cy="4821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Principal Component Functions capture morphological aspects related to ERP categorization better than discrete measures</a:t>
            </a:r>
          </a:p>
          <a:p>
            <a:pPr>
              <a:lnSpc>
                <a:spcPts val="4719"/>
              </a:lnSpc>
            </a:pPr>
            <a:endParaRPr lang="en-US" sz="3999" dirty="0">
              <a:solidFill>
                <a:srgbClr val="000000"/>
              </a:solidFill>
              <a:latin typeface="Assistant Regular"/>
            </a:endParaRPr>
          </a:p>
          <a:p>
            <a:pPr marL="863599" lvl="1" indent="-431800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Functional Data Analysis emerges as a valid approach to solve the image classification problem</a:t>
            </a:r>
          </a:p>
          <a:p>
            <a:pPr>
              <a:lnSpc>
                <a:spcPts val="4719"/>
              </a:lnSpc>
            </a:pPr>
            <a:endParaRPr lang="en-US" sz="3999" dirty="0">
              <a:solidFill>
                <a:srgbClr val="000000"/>
              </a:solidFill>
              <a:latin typeface="Assistant Regular"/>
            </a:endParaRPr>
          </a:p>
          <a:p>
            <a:pPr marL="863599" lvl="1" indent="-431800">
              <a:lnSpc>
                <a:spcPts val="471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ssistant Regular"/>
              </a:rPr>
              <a:t>Everybody can be a mentalist, all they need is an EEG and a statistics book!</a:t>
            </a:r>
          </a:p>
        </p:txBody>
      </p:sp>
      <p:pic>
        <p:nvPicPr>
          <p:cNvPr id="6" name="conclusions">
            <a:hlinkClick r:id="" action="ppaction://media"/>
            <a:extLst>
              <a:ext uri="{FF2B5EF4-FFF2-40B4-BE49-F238E27FC236}">
                <a16:creationId xmlns:a16="http://schemas.microsoft.com/office/drawing/2014/main" id="{47FCA3B3-5BDE-D3E3-0AF0-EA0B76FEF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02200" y="9563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4000">
        <p159:morph option="byObject"/>
      </p:transition>
    </mc:Choice>
    <mc:Fallback xmlns="">
      <p:transition spd="slow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57000"/>
          </a:blip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57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57000"/>
          </a:blip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83176" y="2705899"/>
            <a:ext cx="16521649" cy="5103216"/>
            <a:chOff x="0" y="0"/>
            <a:chExt cx="22028865" cy="6804288"/>
          </a:xfrm>
        </p:grpSpPr>
        <p:sp>
          <p:nvSpPr>
            <p:cNvPr id="8" name="TextBox 8"/>
            <p:cNvSpPr txBox="1"/>
            <p:nvPr/>
          </p:nvSpPr>
          <p:spPr>
            <a:xfrm>
              <a:off x="0" y="102065"/>
              <a:ext cx="22028865" cy="1873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41"/>
                </a:lnSpc>
              </a:pPr>
              <a:r>
                <a:rPr lang="en-US" sz="4695">
                  <a:solidFill>
                    <a:srgbClr val="000000"/>
                  </a:solidFill>
                  <a:latin typeface="HK Grotesk Medium"/>
                </a:rPr>
                <a:t>That's all folks!</a:t>
              </a:r>
            </a:p>
            <a:p>
              <a:pPr algn="ctr">
                <a:lnSpc>
                  <a:spcPts val="5541"/>
                </a:lnSpc>
              </a:pPr>
              <a:r>
                <a:rPr lang="en-US" sz="4695">
                  <a:solidFill>
                    <a:srgbClr val="000000"/>
                  </a:solidFill>
                  <a:latin typeface="HK Grotesk Medium"/>
                </a:rPr>
                <a:t>Thank you for your attention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464416" y="2894811"/>
              <a:ext cx="17100032" cy="390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000000"/>
                  </a:solidFill>
                  <a:latin typeface="Halant Medium"/>
                </a:rPr>
                <a:t>Jacopo Lazzari - jacopo.lazzari@mail.polimi.it</a:t>
              </a:r>
            </a:p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000000"/>
                  </a:solidFill>
                  <a:latin typeface="Halant Medium"/>
                </a:rPr>
                <a:t>Letizia Clementi - letizia.clementi@polimi.it</a:t>
              </a:r>
            </a:p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000000"/>
                  </a:solidFill>
                  <a:latin typeface="Halant Medium"/>
                </a:rPr>
                <a:t>Marco D. Santambrogio - marco.santambrogio@polimi.it</a:t>
              </a:r>
            </a:p>
            <a:p>
              <a:pPr algn="ctr">
                <a:lnSpc>
                  <a:spcPts val="4679"/>
                </a:lnSpc>
              </a:pPr>
              <a:endParaRPr lang="en-US" sz="3599">
                <a:solidFill>
                  <a:srgbClr val="000000"/>
                </a:solidFill>
                <a:latin typeface="Halant Medium"/>
              </a:endParaRPr>
            </a:p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Halant Medium"/>
                </a:rPr>
                <a:t>To know more: </a:t>
              </a:r>
              <a:r>
                <a:rPr lang="en-US" sz="3600" u="sng">
                  <a:solidFill>
                    <a:srgbClr val="000000"/>
                  </a:solidFill>
                  <a:latin typeface="Halant Medium"/>
                  <a:hlinkClick r:id="rId8" tooltip="https://github.com/jaclaz/FDA-on-visual-ERPs"/>
                </a:rPr>
                <a:t>https://github.com/jaclaz/FDA-on-visual-ERPs</a:t>
              </a:r>
            </a:p>
          </p:txBody>
        </p:sp>
      </p:grpSp>
      <p:pic>
        <p:nvPicPr>
          <p:cNvPr id="11" name="thatsall2">
            <a:hlinkClick r:id="" action="ppaction://media"/>
            <a:extLst>
              <a:ext uri="{FF2B5EF4-FFF2-40B4-BE49-F238E27FC236}">
                <a16:creationId xmlns:a16="http://schemas.microsoft.com/office/drawing/2014/main" id="{53451FE1-E06F-5D4C-25B0-D18F5507FD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02200" y="94869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22564" y="-3460396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9490257">
            <a:off x="3432923" y="7258506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475007">
            <a:off x="15111760" y="3864663"/>
            <a:ext cx="6861060" cy="65608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960014" y="5943226"/>
            <a:ext cx="4343839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03853" y="3033524"/>
            <a:ext cx="2287965" cy="294014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38225"/>
            <a:ext cx="14646128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Mentalism: A Kind of Magic?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179666"/>
            <a:ext cx="9155893" cy="282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spc="-39" dirty="0">
                <a:solidFill>
                  <a:srgbClr val="000000"/>
                </a:solidFill>
                <a:latin typeface="Assistant Regular"/>
              </a:rPr>
              <a:t>If we asked someone to choose an image randomly and look at it, would we be able to know what they are watching without the help of paranormal powers?</a:t>
            </a:r>
          </a:p>
        </p:txBody>
      </p:sp>
      <p:pic>
        <p:nvPicPr>
          <p:cNvPr id="9" name="kind_of_magic_2">
            <a:hlinkClick r:id="" action="ppaction://media"/>
            <a:extLst>
              <a:ext uri="{FF2B5EF4-FFF2-40B4-BE49-F238E27FC236}">
                <a16:creationId xmlns:a16="http://schemas.microsoft.com/office/drawing/2014/main" id="{F5ABA08D-D8DB-BE86-D281-8F7FC6C92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40134" y="95706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9000">
        <p159:morph option="byObject"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61293" y="820255"/>
            <a:ext cx="10565414" cy="151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99"/>
              </a:lnSpc>
            </a:pPr>
            <a:r>
              <a:rPr lang="en-US" sz="9999" dirty="0">
                <a:solidFill>
                  <a:srgbClr val="FFFFFF"/>
                </a:solidFill>
                <a:latin typeface="HK Grotesk Bold"/>
              </a:rPr>
              <a:t>Aims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1861" y="3662325"/>
            <a:ext cx="14404277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500" dirty="0">
                <a:solidFill>
                  <a:srgbClr val="000000"/>
                </a:solidFill>
                <a:latin typeface="Assistant Regular"/>
              </a:rPr>
              <a:t>To extract relevant EEG features that </a:t>
            </a:r>
          </a:p>
          <a:p>
            <a:pPr algn="ctr">
              <a:lnSpc>
                <a:spcPts val="7670"/>
              </a:lnSpc>
              <a:spcBef>
                <a:spcPct val="0"/>
              </a:spcBef>
            </a:pPr>
            <a:r>
              <a:rPr lang="en-US" sz="6500" dirty="0">
                <a:solidFill>
                  <a:srgbClr val="000000"/>
                </a:solidFill>
                <a:latin typeface="Assistant Regular"/>
              </a:rPr>
              <a:t>allow us to predict what a person is watching</a:t>
            </a:r>
          </a:p>
        </p:txBody>
      </p:sp>
      <p:pic>
        <p:nvPicPr>
          <p:cNvPr id="8" name="aim2">
            <a:hlinkClick r:id="" action="ppaction://media"/>
            <a:extLst>
              <a:ext uri="{FF2B5EF4-FFF2-40B4-BE49-F238E27FC236}">
                <a16:creationId xmlns:a16="http://schemas.microsoft.com/office/drawing/2014/main" id="{40F75420-B155-419C-0FB4-137A99653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4869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7000">
        <p159:morph option="byObject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61293" y="820255"/>
            <a:ext cx="10565414" cy="151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99"/>
              </a:lnSpc>
            </a:pPr>
            <a:r>
              <a:rPr lang="en-US" sz="9999" dirty="0">
                <a:solidFill>
                  <a:srgbClr val="FFFFFF"/>
                </a:solidFill>
                <a:latin typeface="HK Grotesk Bold"/>
              </a:rPr>
              <a:t>Aims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1861" y="4156050"/>
            <a:ext cx="14404277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0"/>
              </a:lnSpc>
              <a:spcBef>
                <a:spcPct val="0"/>
              </a:spcBef>
            </a:pPr>
            <a:r>
              <a:rPr lang="en-US" sz="6500" dirty="0">
                <a:solidFill>
                  <a:srgbClr val="000000"/>
                </a:solidFill>
                <a:latin typeface="Assistant Regular"/>
              </a:rPr>
              <a:t>To achieve a deeper understanding of cognitive processes</a:t>
            </a:r>
          </a:p>
        </p:txBody>
      </p:sp>
    </p:spTree>
    <p:extLst>
      <p:ext uri="{BB962C8B-B14F-4D97-AF65-F5344CB8AC3E}">
        <p14:creationId xmlns:p14="http://schemas.microsoft.com/office/powerpoint/2010/main" val="3884298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8000">
        <p159:morph option="byObject"/>
      </p:transition>
    </mc:Choice>
    <mc:Fallback>
      <p:transition spd="slow" advClick="0"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86866" y="1991546"/>
            <a:ext cx="15222284" cy="188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State of the Art</a:t>
            </a:r>
          </a:p>
          <a:p>
            <a:pPr algn="ctr">
              <a:lnSpc>
                <a:spcPts val="6489"/>
              </a:lnSpc>
            </a:pPr>
            <a:r>
              <a:rPr lang="en-US" sz="5499">
                <a:solidFill>
                  <a:srgbClr val="000000"/>
                </a:solidFill>
                <a:latin typeface="HK Grotesk Bold"/>
              </a:rPr>
              <a:t>How are EEGs studied in image categorization?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72361" y="4944334"/>
            <a:ext cx="15343278" cy="4206659"/>
            <a:chOff x="0" y="-28575"/>
            <a:chExt cx="20457704" cy="560887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6988055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Event Related Potential - ERP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28161"/>
              <a:ext cx="6988055" cy="170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3"/>
                </a:lnSpc>
                <a:spcBef>
                  <a:spcPct val="0"/>
                </a:spcBef>
              </a:pPr>
              <a:r>
                <a:rPr lang="en-US" sz="2431" spc="-24" dirty="0">
                  <a:solidFill>
                    <a:srgbClr val="000000"/>
                  </a:solidFill>
                  <a:latin typeface="Assistant Regular"/>
                </a:rPr>
                <a:t>Small voltages generated by the brain in response to specific stimuli. </a:t>
              </a:r>
            </a:p>
            <a:p>
              <a:pPr algn="ctr">
                <a:lnSpc>
                  <a:spcPts val="3403"/>
                </a:lnSpc>
                <a:spcBef>
                  <a:spcPct val="0"/>
                </a:spcBef>
              </a:pPr>
              <a:r>
                <a:rPr lang="en-US" sz="2431" spc="-24" dirty="0">
                  <a:solidFill>
                    <a:srgbClr val="000000"/>
                  </a:solidFill>
                  <a:latin typeface="Assistant Regular"/>
                </a:rPr>
                <a:t>In our case the stimuli are visual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61155" y="-28575"/>
              <a:ext cx="6324372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Discrete Statistical Quantities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61155" y="2128161"/>
              <a:ext cx="6324372" cy="3452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1"/>
                </a:lnSpc>
                <a:spcBef>
                  <a:spcPct val="0"/>
                </a:spcBef>
              </a:pPr>
              <a:r>
                <a:rPr lang="en-US" sz="2429" spc="-24" dirty="0">
                  <a:solidFill>
                    <a:srgbClr val="000000"/>
                  </a:solidFill>
                  <a:latin typeface="Assistant Regular"/>
                </a:rPr>
                <a:t>Divide the ERP into time intervals covering its components and extract from them discrete quantities (maximum or fractional peak amplitude and latency, average amplitude, ...)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658627" y="-28575"/>
              <a:ext cx="5799077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Statistical </a:t>
              </a:r>
            </a:p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Analysis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658627" y="2128161"/>
              <a:ext cx="5799077" cy="2870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1"/>
                </a:lnSpc>
                <a:spcBef>
                  <a:spcPct val="0"/>
                </a:spcBef>
              </a:pPr>
              <a:r>
                <a:rPr lang="en-US" sz="2429" spc="-24" dirty="0">
                  <a:solidFill>
                    <a:srgbClr val="000000"/>
                  </a:solidFill>
                  <a:latin typeface="Assistant Regular"/>
                </a:rPr>
                <a:t>ANOVA tests represent the main approach to investigate if the features extracted from different groups/conditions are significantly diverse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89718" y="9791228"/>
            <a:ext cx="13416580" cy="21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1"/>
              </a:lnSpc>
              <a:spcBef>
                <a:spcPct val="0"/>
              </a:spcBef>
            </a:pPr>
            <a:r>
              <a:rPr lang="en-US" sz="1399">
                <a:solidFill>
                  <a:srgbClr val="A6A6A6"/>
                </a:solidFill>
                <a:latin typeface="HK Grotesk Bold"/>
              </a:rPr>
              <a:t>S. Luck, An Introduction to the Event-Related Potential Technique, second edition, ser. A Bradford Book. MIT Press, 2014.</a:t>
            </a:r>
          </a:p>
        </p:txBody>
      </p:sp>
      <p:pic>
        <p:nvPicPr>
          <p:cNvPr id="14" name="soa2">
            <a:hlinkClick r:id="" action="ppaction://media"/>
            <a:extLst>
              <a:ext uri="{FF2B5EF4-FFF2-40B4-BE49-F238E27FC236}">
                <a16:creationId xmlns:a16="http://schemas.microsoft.com/office/drawing/2014/main" id="{864739E8-1C95-2EBB-078E-0B136D935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65516" y="965409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9000">
        <p159:morph option="byObject"/>
      </p:transition>
    </mc:Choice>
    <mc:Fallback xmlns="">
      <p:transition spd="slow" advClick="0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485207" y="-3836399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819617">
            <a:off x="14629977" y="-1474854"/>
            <a:ext cx="6861060" cy="656088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flipH="1" flipV="1">
            <a:off x="7142427" y="2530456"/>
            <a:ext cx="0" cy="25506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1845791" y="2530456"/>
            <a:ext cx="0" cy="25506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79805" y="5803410"/>
            <a:ext cx="2352734" cy="23527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41869" y="5803410"/>
            <a:ext cx="2352734" cy="23527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317742" y="5803410"/>
            <a:ext cx="2352734" cy="23527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355678" y="5803410"/>
            <a:ext cx="2352734" cy="23527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393615" y="5803410"/>
            <a:ext cx="2352734" cy="235273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526209" y="757536"/>
            <a:ext cx="9235582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6503" y="9258300"/>
            <a:ext cx="17784004" cy="1089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1"/>
              </a:lnSpc>
            </a:pP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Grootswagers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Tijl and Zhou, Ivy and Robinson, Amanda and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Hebart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Martin and Carlson, Thomas (2021). Human electroencephalography recordings from 50 subjects for 22,248 images from 1,854 object concepts.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OpenNeuro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. [Dataset]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doi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: doi:10.18112/openneuro.ds003825.v1.2.0</a:t>
            </a:r>
          </a:p>
          <a:p>
            <a:pPr>
              <a:lnSpc>
                <a:spcPts val="1651"/>
              </a:lnSpc>
            </a:pPr>
            <a:r>
              <a:rPr lang="en-US" sz="1399" dirty="0">
                <a:solidFill>
                  <a:srgbClr val="A6A6A6"/>
                </a:solidFill>
                <a:latin typeface="HK Grotesk Bold"/>
              </a:rPr>
              <a:t>M. N.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Hebart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A. H.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Dickter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A. Kidder, W. Y. Kwok, A. Corriveau, C. Van </a:t>
            </a:r>
            <a:r>
              <a:rPr lang="en-US" sz="1399" dirty="0" err="1">
                <a:solidFill>
                  <a:srgbClr val="A6A6A6"/>
                </a:solidFill>
                <a:latin typeface="HK Grotesk Bold"/>
              </a:rPr>
              <a:t>Wicklin</a:t>
            </a:r>
            <a:r>
              <a:rPr lang="en-US" sz="1399" dirty="0">
                <a:solidFill>
                  <a:srgbClr val="A6A6A6"/>
                </a:solidFill>
                <a:latin typeface="HK Grotesk Bold"/>
              </a:rPr>
              <a:t>, and C. I. Baker, “Things: A database of 1,854 object concepts and more than 26,000 naturalistic object images,” PLOS ONE, vol. 14, no. 10, pp.1–24, 10 2019</a:t>
            </a:r>
          </a:p>
          <a:p>
            <a:pPr>
              <a:lnSpc>
                <a:spcPts val="1651"/>
              </a:lnSpc>
              <a:spcBef>
                <a:spcPct val="0"/>
              </a:spcBef>
            </a:pPr>
            <a:endParaRPr lang="en-US" sz="1399" dirty="0">
              <a:solidFill>
                <a:srgbClr val="A6A6A6"/>
              </a:solidFill>
              <a:latin typeface="HK Grotesk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96011" y="2599330"/>
            <a:ext cx="461779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ssistant Regular Bold"/>
              </a:rPr>
              <a:t>Human electroencephalography recordings from 50 subjects </a:t>
            </a:r>
            <a:endParaRPr lang="en-US" sz="3000" dirty="0">
              <a:solidFill>
                <a:srgbClr val="000000"/>
              </a:solidFill>
              <a:latin typeface="Assistant Regular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Assistant Regular"/>
            </a:endParaRPr>
          </a:p>
          <a:p>
            <a:pPr algn="ctr">
              <a:lnSpc>
                <a:spcPts val="3186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Assistant Regular"/>
              </a:rPr>
              <a:t>Average of Occipital channels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59324" y="2571517"/>
            <a:ext cx="3869569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ssistant Regular Bold"/>
              </a:rPr>
              <a:t>THINGS: A database of 1,854 object concepts</a:t>
            </a:r>
            <a:endParaRPr lang="en-US" sz="3000" dirty="0">
              <a:solidFill>
                <a:srgbClr val="000000"/>
              </a:solidFill>
              <a:latin typeface="Assistant Regular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Assistant Regular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ssistant Regular"/>
              </a:rPr>
              <a:t>5 image categories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64891" y="2599330"/>
            <a:ext cx="3927098" cy="269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>
                <a:solidFill>
                  <a:srgbClr val="000000"/>
                </a:solidFill>
                <a:latin typeface="Assistant Regular Bold"/>
              </a:rPr>
              <a:t>50 EEG reponses to a rapid serial visual presentation of images</a:t>
            </a:r>
          </a:p>
          <a:p>
            <a:pPr algn="ctr">
              <a:lnSpc>
                <a:spcPts val="3540"/>
              </a:lnSpc>
            </a:pPr>
            <a:endParaRPr lang="en-US" sz="3000">
              <a:solidFill>
                <a:srgbClr val="000000"/>
              </a:solidFill>
              <a:latin typeface="Assistant Regular Bold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ssistant Regular"/>
              </a:rPr>
              <a:t>Standard 10/10 electrode placement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92154" y="8345600"/>
            <a:ext cx="1252164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67813" y="8345600"/>
            <a:ext cx="1376719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Animal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19919" y="8345600"/>
            <a:ext cx="1548380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Vehicle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37327" y="8345600"/>
            <a:ext cx="1789437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Body Part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11716" y="8345600"/>
            <a:ext cx="1116532" cy="46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ssistant Regular"/>
              </a:rPr>
              <a:t>Food</a:t>
            </a:r>
          </a:p>
        </p:txBody>
      </p:sp>
      <p:pic>
        <p:nvPicPr>
          <p:cNvPr id="22" name="dataset2">
            <a:hlinkClick r:id="" action="ppaction://media"/>
            <a:extLst>
              <a:ext uri="{FF2B5EF4-FFF2-40B4-BE49-F238E27FC236}">
                <a16:creationId xmlns:a16="http://schemas.microsoft.com/office/drawing/2014/main" id="{67CA892A-2B51-BC93-7BED-90EB4AFE3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73144" y="901461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7000">
        <p159:morph option="byObject"/>
      </p:transition>
    </mc:Choice>
    <mc:Fallback xmlns="">
      <p:transition spd="slow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24220" y="3670300"/>
            <a:ext cx="12239560" cy="296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Assistant Regular"/>
              </a:rPr>
              <a:t>Every great magic trick consists of three parts or acts. The first part is called "The Pledge". The magician shows you something ordinary. [...] </a:t>
            </a:r>
          </a:p>
        </p:txBody>
      </p:sp>
      <p:pic>
        <p:nvPicPr>
          <p:cNvPr id="7" name="cit">
            <a:hlinkClick r:id="" action="ppaction://media"/>
            <a:extLst>
              <a:ext uri="{FF2B5EF4-FFF2-40B4-BE49-F238E27FC236}">
                <a16:creationId xmlns:a16="http://schemas.microsoft.com/office/drawing/2014/main" id="{8DE46752-94E7-428B-D66B-8630A0F48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73600" y="93345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7000">
        <p159:morph option="byObject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22759" y="3660775"/>
            <a:ext cx="12242482" cy="297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ssistant Regular"/>
              </a:rPr>
              <a:t>The second act is called "The Turn". The magician takes the ordinary something and makes it do something extraordinary. </a:t>
            </a:r>
          </a:p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ssistant Regular"/>
              </a:rPr>
              <a:t>[...]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7000">
        <p159:morph option="byObject"/>
      </p:transition>
    </mc:Choice>
    <mc:Fallback>
      <p:transition spd="slow" advTm="7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926</Words>
  <Application>Microsoft Office PowerPoint</Application>
  <PresentationFormat>Personalizzato</PresentationFormat>
  <Paragraphs>148</Paragraphs>
  <Slides>29</Slides>
  <Notes>1</Notes>
  <HiddenSlides>0</HiddenSlides>
  <MMClips>19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42" baseType="lpstr">
      <vt:lpstr>Assistant Regular</vt:lpstr>
      <vt:lpstr>HK Grotesk Bold Italics</vt:lpstr>
      <vt:lpstr>Arial</vt:lpstr>
      <vt:lpstr>Halant Medium</vt:lpstr>
      <vt:lpstr>Open Sans Extra Bold</vt:lpstr>
      <vt:lpstr>Halant Medium Bold</vt:lpstr>
      <vt:lpstr>Assistant Regular Bold</vt:lpstr>
      <vt:lpstr>Open Sans Extra Bold Bold</vt:lpstr>
      <vt:lpstr>Calibri</vt:lpstr>
      <vt:lpstr>HK Grotesk Bold</vt:lpstr>
      <vt:lpstr>HK Grotesk Medium</vt:lpstr>
      <vt:lpstr>Halant Medium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The_Data_Mentalist</dc:title>
  <dc:creator>Asus</dc:creator>
  <cp:lastModifiedBy>Jacopo Lazzari</cp:lastModifiedBy>
  <cp:revision>2</cp:revision>
  <dcterms:created xsi:type="dcterms:W3CDTF">2006-08-16T00:00:00Z</dcterms:created>
  <dcterms:modified xsi:type="dcterms:W3CDTF">2023-05-12T10:50:05Z</dcterms:modified>
  <dc:identifier>DAFhhBa-CU8</dc:identifier>
</cp:coreProperties>
</file>